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768" y="-7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3A562-805A-4E2F-90D4-4E2020CA9F53}" type="datetimeFigureOut">
              <a:rPr lang="it-IT" smtClean="0"/>
              <a:t>21/08/17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81472-1544-476E-9A83-E741C0D4395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1818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81472-1544-476E-9A83-E741C0D4395A}" type="slidenum">
              <a:rPr lang="it-IT" smtClean="0"/>
              <a:t>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0D6A-AB28-4ED1-8E7D-94BBD43BE922}" type="datetimeFigureOut">
              <a:rPr lang="it-IT" smtClean="0"/>
              <a:pPr/>
              <a:t>21/08/17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FCF6-7837-4CC9-B177-91C4FB6EA3D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0D6A-AB28-4ED1-8E7D-94BBD43BE922}" type="datetimeFigureOut">
              <a:rPr lang="it-IT" smtClean="0"/>
              <a:pPr/>
              <a:t>21/08/17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FCF6-7837-4CC9-B177-91C4FB6EA3D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0D6A-AB28-4ED1-8E7D-94BBD43BE922}" type="datetimeFigureOut">
              <a:rPr lang="it-IT" smtClean="0"/>
              <a:pPr/>
              <a:t>21/08/17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FCF6-7837-4CC9-B177-91C4FB6EA3D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0D6A-AB28-4ED1-8E7D-94BBD43BE922}" type="datetimeFigureOut">
              <a:rPr lang="it-IT" smtClean="0"/>
              <a:pPr/>
              <a:t>21/08/17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FCF6-7837-4CC9-B177-91C4FB6EA3D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0D6A-AB28-4ED1-8E7D-94BBD43BE922}" type="datetimeFigureOut">
              <a:rPr lang="it-IT" smtClean="0"/>
              <a:pPr/>
              <a:t>21/08/17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FCF6-7837-4CC9-B177-91C4FB6EA3D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0D6A-AB28-4ED1-8E7D-94BBD43BE922}" type="datetimeFigureOut">
              <a:rPr lang="it-IT" smtClean="0"/>
              <a:pPr/>
              <a:t>21/08/17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FCF6-7837-4CC9-B177-91C4FB6EA3D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0D6A-AB28-4ED1-8E7D-94BBD43BE922}" type="datetimeFigureOut">
              <a:rPr lang="it-IT" smtClean="0"/>
              <a:pPr/>
              <a:t>21/08/17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FCF6-7837-4CC9-B177-91C4FB6EA3D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0D6A-AB28-4ED1-8E7D-94BBD43BE922}" type="datetimeFigureOut">
              <a:rPr lang="it-IT" smtClean="0"/>
              <a:pPr/>
              <a:t>21/08/17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FCF6-7837-4CC9-B177-91C4FB6EA3D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0D6A-AB28-4ED1-8E7D-94BBD43BE922}" type="datetimeFigureOut">
              <a:rPr lang="it-IT" smtClean="0"/>
              <a:pPr/>
              <a:t>21/08/17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FCF6-7837-4CC9-B177-91C4FB6EA3D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0D6A-AB28-4ED1-8E7D-94BBD43BE922}" type="datetimeFigureOut">
              <a:rPr lang="it-IT" smtClean="0"/>
              <a:pPr/>
              <a:t>21/08/17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FCF6-7837-4CC9-B177-91C4FB6EA3D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0D6A-AB28-4ED1-8E7D-94BBD43BE922}" type="datetimeFigureOut">
              <a:rPr lang="it-IT" smtClean="0"/>
              <a:pPr/>
              <a:t>21/08/17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FCF6-7837-4CC9-B177-91C4FB6EA3D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C0D6A-AB28-4ED1-8E7D-94BBD43BE922}" type="datetimeFigureOut">
              <a:rPr lang="it-IT" smtClean="0"/>
              <a:pPr/>
              <a:t>21/08/17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BFCF6-7837-4CC9-B177-91C4FB6EA3DB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8464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e 3"/>
          <p:cNvSpPr/>
          <p:nvPr/>
        </p:nvSpPr>
        <p:spPr>
          <a:xfrm>
            <a:off x="5000628" y="1571618"/>
            <a:ext cx="1857388" cy="57150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928926" y="214296"/>
            <a:ext cx="2324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Trec.trentinosalute.net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466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e 2"/>
          <p:cNvSpPr/>
          <p:nvPr/>
        </p:nvSpPr>
        <p:spPr>
          <a:xfrm>
            <a:off x="5429256" y="4786328"/>
            <a:ext cx="1428760" cy="35717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46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e 2"/>
          <p:cNvSpPr/>
          <p:nvPr/>
        </p:nvSpPr>
        <p:spPr>
          <a:xfrm>
            <a:off x="2857488" y="2786064"/>
            <a:ext cx="3500462" cy="100013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4774168"/>
            <a:ext cx="3192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Trec.trentinosalute.net</a:t>
            </a:r>
            <a:r>
              <a:rPr lang="it-IT" dirty="0" smtClean="0"/>
              <a:t>/</a:t>
            </a:r>
            <a:r>
              <a:rPr lang="it-IT" dirty="0" err="1" smtClean="0"/>
              <a:t>fast-trec</a:t>
            </a:r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AST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pic>
        <p:nvPicPr>
          <p:cNvPr id="5" name="Immagine 4" descr="ScreenFastTre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362" y="0"/>
            <a:ext cx="6563276" cy="5143500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3143240" y="2428874"/>
            <a:ext cx="1357322" cy="128588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46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7</Words>
  <Application>Microsoft Macintosh PowerPoint</Application>
  <PresentationFormat>Presentazione su schermo (16:9)</PresentationFormat>
  <Paragraphs>3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Arianna Tamburini</cp:lastModifiedBy>
  <cp:revision>8</cp:revision>
  <dcterms:created xsi:type="dcterms:W3CDTF">2017-08-18T18:54:45Z</dcterms:created>
  <dcterms:modified xsi:type="dcterms:W3CDTF">2017-08-21T09:58:59Z</dcterms:modified>
</cp:coreProperties>
</file>