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layout7.xml" ContentType="application/vnd.openxmlformats-officedocument.drawingml.diagram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rawing7.xml" ContentType="application/vnd.ms-office.drawingml.diagramDrawing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diagrams/drawing5.xml" ContentType="application/vnd.ms-office.drawingml.diagramDrawing+xml"/>
  <Override PartName="/ppt/diagrams/drawing4.xml" ContentType="application/vnd.ms-office.drawingml.diagramDrawing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32" r:id="rId1"/>
  </p:sldMasterIdLst>
  <p:sldIdLst>
    <p:sldId id="263" r:id="rId2"/>
    <p:sldId id="257" r:id="rId3"/>
    <p:sldId id="260" r:id="rId4"/>
    <p:sldId id="261" r:id="rId5"/>
    <p:sldId id="264" r:id="rId6"/>
    <p:sldId id="268" r:id="rId7"/>
    <p:sldId id="269" r:id="rId8"/>
  </p:sldIdLst>
  <p:sldSz cx="9144000" cy="6858000" type="screen4x3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390" autoAdjust="0"/>
  </p:normalViewPr>
  <p:slideViewPr>
    <p:cSldViewPr>
      <p:cViewPr>
        <p:scale>
          <a:sx n="100" d="100"/>
          <a:sy n="100" d="100"/>
        </p:scale>
        <p:origin x="-1308" y="-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D54B2E8-69E0-4C4E-B541-5BDE8786D633}" type="doc">
      <dgm:prSet loTypeId="urn:microsoft.com/office/officeart/2005/8/layout/process4" loCatId="list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it-IT"/>
        </a:p>
      </dgm:t>
    </dgm:pt>
    <dgm:pt modelId="{84A282F9-DAC3-4BFF-AF04-5E8BDE8EBFA9}">
      <dgm:prSet custT="1"/>
      <dgm:spPr/>
      <dgm:t>
        <a:bodyPr/>
        <a:lstStyle/>
        <a:p>
          <a:pPr algn="l" rtl="0"/>
          <a:r>
            <a:rPr lang="it-IT" sz="6600" dirty="0" smtClean="0"/>
            <a:t>Richiedenti Protezione Internazionale</a:t>
          </a:r>
          <a:endParaRPr lang="it-IT" sz="6600" dirty="0"/>
        </a:p>
      </dgm:t>
    </dgm:pt>
    <dgm:pt modelId="{99F891C5-B44C-4199-84ED-D97E8B0A5A0A}" type="parTrans" cxnId="{499096A7-AA7C-49E1-AC1A-167C3CFE9C80}">
      <dgm:prSet/>
      <dgm:spPr/>
      <dgm:t>
        <a:bodyPr/>
        <a:lstStyle/>
        <a:p>
          <a:endParaRPr lang="it-IT"/>
        </a:p>
      </dgm:t>
    </dgm:pt>
    <dgm:pt modelId="{26D9C32F-1807-4F02-B9BD-6FCC927692BE}" type="sibTrans" cxnId="{499096A7-AA7C-49E1-AC1A-167C3CFE9C80}">
      <dgm:prSet/>
      <dgm:spPr/>
      <dgm:t>
        <a:bodyPr/>
        <a:lstStyle/>
        <a:p>
          <a:endParaRPr lang="it-IT"/>
        </a:p>
      </dgm:t>
    </dgm:pt>
    <dgm:pt modelId="{3B293182-532B-4EDC-B388-DB78525F72E0}">
      <dgm:prSet custT="1"/>
      <dgm:spPr/>
      <dgm:t>
        <a:bodyPr/>
        <a:lstStyle/>
        <a:p>
          <a:pPr algn="r" rtl="0"/>
          <a:r>
            <a:rPr lang="it-IT" sz="6000" dirty="0" smtClean="0">
              <a:solidFill>
                <a:schemeClr val="accent1">
                  <a:lumMod val="50000"/>
                </a:schemeClr>
              </a:solidFill>
            </a:rPr>
            <a:t>sul territorio trentino</a:t>
          </a:r>
          <a:endParaRPr lang="it-IT" sz="6000" dirty="0">
            <a:solidFill>
              <a:schemeClr val="accent1">
                <a:lumMod val="50000"/>
              </a:schemeClr>
            </a:solidFill>
          </a:endParaRPr>
        </a:p>
      </dgm:t>
    </dgm:pt>
    <dgm:pt modelId="{6A8F8DAA-4A6F-4A95-9315-041C75328CB3}" type="parTrans" cxnId="{8C6FECCE-60B6-4319-9362-2A388775DD87}">
      <dgm:prSet/>
      <dgm:spPr/>
      <dgm:t>
        <a:bodyPr/>
        <a:lstStyle/>
        <a:p>
          <a:endParaRPr lang="it-IT"/>
        </a:p>
      </dgm:t>
    </dgm:pt>
    <dgm:pt modelId="{C1C47AA4-656C-44CC-BA22-C37A92F527CD}" type="sibTrans" cxnId="{8C6FECCE-60B6-4319-9362-2A388775DD87}">
      <dgm:prSet/>
      <dgm:spPr/>
      <dgm:t>
        <a:bodyPr/>
        <a:lstStyle/>
        <a:p>
          <a:endParaRPr lang="it-IT"/>
        </a:p>
      </dgm:t>
    </dgm:pt>
    <dgm:pt modelId="{C6B72905-29B0-4358-9E4D-C7A6CABC1ABF}" type="pres">
      <dgm:prSet presAssocID="{1D54B2E8-69E0-4C4E-B541-5BDE8786D63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457A51AB-C147-476D-B838-53260E506DF0}" type="pres">
      <dgm:prSet presAssocID="{84A282F9-DAC3-4BFF-AF04-5E8BDE8EBFA9}" presName="boxAndChildren" presStyleCnt="0"/>
      <dgm:spPr/>
    </dgm:pt>
    <dgm:pt modelId="{537D16F7-3F77-4913-8BC0-FDC398D47AEC}" type="pres">
      <dgm:prSet presAssocID="{84A282F9-DAC3-4BFF-AF04-5E8BDE8EBFA9}" presName="parentTextBox" presStyleLbl="node1" presStyleIdx="0" presStyleCnt="1"/>
      <dgm:spPr/>
      <dgm:t>
        <a:bodyPr/>
        <a:lstStyle/>
        <a:p>
          <a:endParaRPr lang="it-IT"/>
        </a:p>
      </dgm:t>
    </dgm:pt>
    <dgm:pt modelId="{DC7972A8-388D-4920-AF6D-FD0039677C80}" type="pres">
      <dgm:prSet presAssocID="{84A282F9-DAC3-4BFF-AF04-5E8BDE8EBFA9}" presName="entireBox" presStyleLbl="node1" presStyleIdx="0" presStyleCnt="1"/>
      <dgm:spPr/>
      <dgm:t>
        <a:bodyPr/>
        <a:lstStyle/>
        <a:p>
          <a:endParaRPr lang="it-IT"/>
        </a:p>
      </dgm:t>
    </dgm:pt>
    <dgm:pt modelId="{3BB69A0F-45E5-47DE-8B66-30390471D8CF}" type="pres">
      <dgm:prSet presAssocID="{84A282F9-DAC3-4BFF-AF04-5E8BDE8EBFA9}" presName="descendantBox" presStyleCnt="0"/>
      <dgm:spPr/>
    </dgm:pt>
    <dgm:pt modelId="{1D17D33E-FD99-4092-A29E-DC1724D6B02A}" type="pres">
      <dgm:prSet presAssocID="{3B293182-532B-4EDC-B388-DB78525F72E0}" presName="childTextBox" presStyleLbl="fgAccFollowNode1" presStyleIdx="0" presStyleCnt="1" custScaleY="59978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DB580627-1459-4E00-A7CD-88CDCC98FCDB}" type="presOf" srcId="{1D54B2E8-69E0-4C4E-B541-5BDE8786D633}" destId="{C6B72905-29B0-4358-9E4D-C7A6CABC1ABF}" srcOrd="0" destOrd="0" presId="urn:microsoft.com/office/officeart/2005/8/layout/process4"/>
    <dgm:cxn modelId="{CF986274-E76E-487F-B38E-2012C5ED25F8}" type="presOf" srcId="{84A282F9-DAC3-4BFF-AF04-5E8BDE8EBFA9}" destId="{537D16F7-3F77-4913-8BC0-FDC398D47AEC}" srcOrd="0" destOrd="0" presId="urn:microsoft.com/office/officeart/2005/8/layout/process4"/>
    <dgm:cxn modelId="{21DCA320-66A3-458F-AFC7-8EDFFC7A87DF}" type="presOf" srcId="{84A282F9-DAC3-4BFF-AF04-5E8BDE8EBFA9}" destId="{DC7972A8-388D-4920-AF6D-FD0039677C80}" srcOrd="1" destOrd="0" presId="urn:microsoft.com/office/officeart/2005/8/layout/process4"/>
    <dgm:cxn modelId="{8C6FECCE-60B6-4319-9362-2A388775DD87}" srcId="{84A282F9-DAC3-4BFF-AF04-5E8BDE8EBFA9}" destId="{3B293182-532B-4EDC-B388-DB78525F72E0}" srcOrd="0" destOrd="0" parTransId="{6A8F8DAA-4A6F-4A95-9315-041C75328CB3}" sibTransId="{C1C47AA4-656C-44CC-BA22-C37A92F527CD}"/>
    <dgm:cxn modelId="{87219A4A-CFDF-4009-9D02-565A21EA9053}" type="presOf" srcId="{3B293182-532B-4EDC-B388-DB78525F72E0}" destId="{1D17D33E-FD99-4092-A29E-DC1724D6B02A}" srcOrd="0" destOrd="0" presId="urn:microsoft.com/office/officeart/2005/8/layout/process4"/>
    <dgm:cxn modelId="{499096A7-AA7C-49E1-AC1A-167C3CFE9C80}" srcId="{1D54B2E8-69E0-4C4E-B541-5BDE8786D633}" destId="{84A282F9-DAC3-4BFF-AF04-5E8BDE8EBFA9}" srcOrd="0" destOrd="0" parTransId="{99F891C5-B44C-4199-84ED-D97E8B0A5A0A}" sibTransId="{26D9C32F-1807-4F02-B9BD-6FCC927692BE}"/>
    <dgm:cxn modelId="{628DF087-CFB9-4297-BD9B-2BBDA4D2B6DF}" type="presParOf" srcId="{C6B72905-29B0-4358-9E4D-C7A6CABC1ABF}" destId="{457A51AB-C147-476D-B838-53260E506DF0}" srcOrd="0" destOrd="0" presId="urn:microsoft.com/office/officeart/2005/8/layout/process4"/>
    <dgm:cxn modelId="{064F635B-2F3B-443B-9BB6-3A552F6B3774}" type="presParOf" srcId="{457A51AB-C147-476D-B838-53260E506DF0}" destId="{537D16F7-3F77-4913-8BC0-FDC398D47AEC}" srcOrd="0" destOrd="0" presId="urn:microsoft.com/office/officeart/2005/8/layout/process4"/>
    <dgm:cxn modelId="{99452412-2E24-4584-AA78-03079C616B5A}" type="presParOf" srcId="{457A51AB-C147-476D-B838-53260E506DF0}" destId="{DC7972A8-388D-4920-AF6D-FD0039677C80}" srcOrd="1" destOrd="0" presId="urn:microsoft.com/office/officeart/2005/8/layout/process4"/>
    <dgm:cxn modelId="{C0604C8F-D5C3-4B1E-B10C-F4D71B402D51}" type="presParOf" srcId="{457A51AB-C147-476D-B838-53260E506DF0}" destId="{3BB69A0F-45E5-47DE-8B66-30390471D8CF}" srcOrd="2" destOrd="0" presId="urn:microsoft.com/office/officeart/2005/8/layout/process4"/>
    <dgm:cxn modelId="{AFE1C40D-9E90-4AC9-9D4D-BA03EE09B028}" type="presParOf" srcId="{3BB69A0F-45E5-47DE-8B66-30390471D8CF}" destId="{1D17D33E-FD99-4092-A29E-DC1724D6B02A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BC2603B-7898-40E9-8A71-C727602E2382}" type="doc">
      <dgm:prSet loTypeId="urn:microsoft.com/office/officeart/2005/8/layout/process2" loCatId="process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it-IT"/>
        </a:p>
      </dgm:t>
    </dgm:pt>
    <dgm:pt modelId="{0AEB8EB7-9D6D-423D-AF1F-D73B09731D51}">
      <dgm:prSet custT="1"/>
      <dgm:spPr/>
      <dgm:t>
        <a:bodyPr/>
        <a:lstStyle/>
        <a:p>
          <a:pPr algn="l" rtl="0"/>
          <a:r>
            <a:rPr lang="it-IT" sz="2000" dirty="0" smtClean="0"/>
            <a:t>Le </a:t>
          </a:r>
          <a:r>
            <a:rPr lang="it-IT" sz="2000" b="1" dirty="0" smtClean="0"/>
            <a:t>iniquità</a:t>
          </a:r>
          <a:r>
            <a:rPr lang="it-IT" sz="2000" dirty="0" smtClean="0"/>
            <a:t> e le </a:t>
          </a:r>
          <a:r>
            <a:rPr lang="it-IT" sz="2000" b="1" dirty="0" smtClean="0"/>
            <a:t>diseguaglianze</a:t>
          </a:r>
          <a:r>
            <a:rPr lang="it-IT" sz="2000" dirty="0" smtClean="0"/>
            <a:t> tra le diverse regioni del pianeta, le </a:t>
          </a:r>
          <a:r>
            <a:rPr lang="it-IT" sz="2000" b="1" dirty="0" smtClean="0"/>
            <a:t>guerre</a:t>
          </a:r>
          <a:r>
            <a:rPr lang="it-IT" sz="2000" dirty="0" smtClean="0"/>
            <a:t> in corso e i </a:t>
          </a:r>
          <a:r>
            <a:rPr lang="it-IT" sz="2000" b="1" dirty="0" smtClean="0"/>
            <a:t>cambiamenti climatici </a:t>
          </a:r>
          <a:r>
            <a:rPr lang="it-IT" sz="2000" dirty="0" smtClean="0"/>
            <a:t>hanno tra le loro conseguenze il fatto che sempre più persone abbandonino i propri Paesi per dare alle loro famiglie un futuro in Europa.</a:t>
          </a:r>
          <a:endParaRPr lang="it-IT" sz="2000" dirty="0"/>
        </a:p>
      </dgm:t>
    </dgm:pt>
    <dgm:pt modelId="{AF8E0F85-5B2D-4D31-86E9-94289D12B29D}" type="parTrans" cxnId="{9B495972-A523-4326-9617-172D6C807CB5}">
      <dgm:prSet/>
      <dgm:spPr/>
      <dgm:t>
        <a:bodyPr/>
        <a:lstStyle/>
        <a:p>
          <a:endParaRPr lang="it-IT"/>
        </a:p>
      </dgm:t>
    </dgm:pt>
    <dgm:pt modelId="{0671D353-6C68-4F80-A64A-770890173F4A}" type="sibTrans" cxnId="{9B495972-A523-4326-9617-172D6C807CB5}">
      <dgm:prSet/>
      <dgm:spPr/>
      <dgm:t>
        <a:bodyPr/>
        <a:lstStyle/>
        <a:p>
          <a:endParaRPr lang="it-IT"/>
        </a:p>
      </dgm:t>
    </dgm:pt>
    <dgm:pt modelId="{C2EB5537-9C8B-4D69-BB87-FA48132AB8B9}">
      <dgm:prSet custT="1"/>
      <dgm:spPr/>
      <dgm:t>
        <a:bodyPr/>
        <a:lstStyle/>
        <a:p>
          <a:pPr rtl="0"/>
          <a:r>
            <a:rPr lang="it-IT" sz="2000" dirty="0" smtClean="0"/>
            <a:t>L’</a:t>
          </a:r>
          <a:r>
            <a:rPr lang="it-IT" sz="2000" b="1" dirty="0" smtClean="0"/>
            <a:t>Italia</a:t>
          </a:r>
          <a:r>
            <a:rPr lang="it-IT" sz="2000" dirty="0" smtClean="0"/>
            <a:t> è per molti di loro la </a:t>
          </a:r>
          <a:r>
            <a:rPr lang="it-IT" sz="2000" b="1" dirty="0" smtClean="0"/>
            <a:t>porta d’ingresso all’Europa</a:t>
          </a:r>
          <a:r>
            <a:rPr lang="it-IT" sz="2000" dirty="0" smtClean="0"/>
            <a:t>.</a:t>
          </a:r>
          <a:endParaRPr lang="it-IT" sz="2000" dirty="0"/>
        </a:p>
      </dgm:t>
    </dgm:pt>
    <dgm:pt modelId="{9140B659-925A-47D5-9457-C496FDAAA81F}" type="parTrans" cxnId="{68C4E2CD-C559-431C-B2D5-10931E50972C}">
      <dgm:prSet/>
      <dgm:spPr/>
      <dgm:t>
        <a:bodyPr/>
        <a:lstStyle/>
        <a:p>
          <a:endParaRPr lang="it-IT"/>
        </a:p>
      </dgm:t>
    </dgm:pt>
    <dgm:pt modelId="{81390610-FC49-44A3-9EA3-DB6D14F1BF7F}" type="sibTrans" cxnId="{68C4E2CD-C559-431C-B2D5-10931E50972C}">
      <dgm:prSet/>
      <dgm:spPr/>
      <dgm:t>
        <a:bodyPr/>
        <a:lstStyle/>
        <a:p>
          <a:endParaRPr lang="it-IT"/>
        </a:p>
      </dgm:t>
    </dgm:pt>
    <dgm:pt modelId="{70912489-2396-4934-BDD4-92D1FE41E94F}">
      <dgm:prSet custT="1"/>
      <dgm:spPr/>
      <dgm:t>
        <a:bodyPr/>
        <a:lstStyle/>
        <a:p>
          <a:pPr algn="r" rtl="0"/>
          <a:r>
            <a:rPr lang="it-IT" sz="2000" dirty="0" smtClean="0"/>
            <a:t>La </a:t>
          </a:r>
          <a:r>
            <a:rPr lang="it-IT" sz="2000" b="1" dirty="0" smtClean="0"/>
            <a:t>Provincia</a:t>
          </a:r>
          <a:r>
            <a:rPr lang="it-IT" sz="2000" dirty="0" smtClean="0"/>
            <a:t> Autonoma di Trento è coinvolta nel </a:t>
          </a:r>
          <a:r>
            <a:rPr lang="it-IT" sz="2000" b="1" dirty="0" smtClean="0"/>
            <a:t>programma di accoglienza </a:t>
          </a:r>
          <a:r>
            <a:rPr lang="it-IT" sz="2000" dirty="0" smtClean="0"/>
            <a:t>predisposto a livello governativo ed è al tempo stesso luogo di transito per coloro che cercano di proseguire il loro viaggio verso Paesi più stabili sul piano economico. </a:t>
          </a:r>
          <a:endParaRPr lang="it-IT" sz="2000" dirty="0"/>
        </a:p>
      </dgm:t>
    </dgm:pt>
    <dgm:pt modelId="{FAB81196-0302-4211-86F5-CA393098981C}" type="parTrans" cxnId="{5FDAF183-FE92-4B06-905C-78E72E41DD92}">
      <dgm:prSet/>
      <dgm:spPr/>
      <dgm:t>
        <a:bodyPr/>
        <a:lstStyle/>
        <a:p>
          <a:endParaRPr lang="it-IT"/>
        </a:p>
      </dgm:t>
    </dgm:pt>
    <dgm:pt modelId="{3B0078C8-2E29-4287-B4AE-F2A4B73088AF}" type="sibTrans" cxnId="{5FDAF183-FE92-4B06-905C-78E72E41DD92}">
      <dgm:prSet/>
      <dgm:spPr/>
      <dgm:t>
        <a:bodyPr/>
        <a:lstStyle/>
        <a:p>
          <a:endParaRPr lang="it-IT"/>
        </a:p>
      </dgm:t>
    </dgm:pt>
    <dgm:pt modelId="{39F9B905-83CC-441B-AF49-7385AFAE90A6}" type="pres">
      <dgm:prSet presAssocID="{9BC2603B-7898-40E9-8A71-C727602E2382}" presName="linearFlow" presStyleCnt="0">
        <dgm:presLayoutVars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8C41D5D9-9D8E-4A7A-BC37-4698987A529F}" type="pres">
      <dgm:prSet presAssocID="{0AEB8EB7-9D6D-423D-AF1F-D73B09731D51}" presName="node" presStyleLbl="node1" presStyleIdx="0" presStyleCnt="3" custScaleX="134016" custScaleY="143188" custLinFactNeighborX="-51277" custLinFactNeighborY="919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D08BB51F-1437-4D3D-943E-C9FB0FEDD31C}" type="pres">
      <dgm:prSet presAssocID="{0671D353-6C68-4F80-A64A-770890173F4A}" presName="sibTrans" presStyleLbl="sibTrans2D1" presStyleIdx="0" presStyleCnt="2"/>
      <dgm:spPr/>
      <dgm:t>
        <a:bodyPr/>
        <a:lstStyle/>
        <a:p>
          <a:endParaRPr lang="it-IT"/>
        </a:p>
      </dgm:t>
    </dgm:pt>
    <dgm:pt modelId="{39A6E259-7F10-4776-8C27-ACDF824995EB}" type="pres">
      <dgm:prSet presAssocID="{0671D353-6C68-4F80-A64A-770890173F4A}" presName="connectorText" presStyleLbl="sibTrans2D1" presStyleIdx="0" presStyleCnt="2"/>
      <dgm:spPr/>
      <dgm:t>
        <a:bodyPr/>
        <a:lstStyle/>
        <a:p>
          <a:endParaRPr lang="it-IT"/>
        </a:p>
      </dgm:t>
    </dgm:pt>
    <dgm:pt modelId="{34AC04CE-5EDB-465F-ABF2-0F15D8AEDB86}" type="pres">
      <dgm:prSet presAssocID="{C2EB5537-9C8B-4D69-BB87-FA48132AB8B9}" presName="node" presStyleLbl="node1" presStyleIdx="1" presStyleCnt="3" custScaleX="142597" custScaleY="38859" custLinFactNeighborX="8631" custLinFactNeighborY="-1135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E6EA384-DC18-4435-8043-45FBC402A3A2}" type="pres">
      <dgm:prSet presAssocID="{81390610-FC49-44A3-9EA3-DB6D14F1BF7F}" presName="sibTrans" presStyleLbl="sibTrans2D1" presStyleIdx="1" presStyleCnt="2"/>
      <dgm:spPr/>
      <dgm:t>
        <a:bodyPr/>
        <a:lstStyle/>
        <a:p>
          <a:endParaRPr lang="it-IT"/>
        </a:p>
      </dgm:t>
    </dgm:pt>
    <dgm:pt modelId="{7BFFEE0F-5E54-432C-BFE4-92D875E5BB4A}" type="pres">
      <dgm:prSet presAssocID="{81390610-FC49-44A3-9EA3-DB6D14F1BF7F}" presName="connectorText" presStyleLbl="sibTrans2D1" presStyleIdx="1" presStyleCnt="2"/>
      <dgm:spPr/>
      <dgm:t>
        <a:bodyPr/>
        <a:lstStyle/>
        <a:p>
          <a:endParaRPr lang="it-IT"/>
        </a:p>
      </dgm:t>
    </dgm:pt>
    <dgm:pt modelId="{6194EFD7-6957-4703-95B6-9800D6D490F6}" type="pres">
      <dgm:prSet presAssocID="{70912489-2396-4934-BDD4-92D1FE41E94F}" presName="node" presStyleLbl="node1" presStyleIdx="2" presStyleCnt="3" custScaleX="136712" custScaleY="142244" custLinFactNeighborX="60133" custLinFactNeighborY="7351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9B495972-A523-4326-9617-172D6C807CB5}" srcId="{9BC2603B-7898-40E9-8A71-C727602E2382}" destId="{0AEB8EB7-9D6D-423D-AF1F-D73B09731D51}" srcOrd="0" destOrd="0" parTransId="{AF8E0F85-5B2D-4D31-86E9-94289D12B29D}" sibTransId="{0671D353-6C68-4F80-A64A-770890173F4A}"/>
    <dgm:cxn modelId="{E82D9EC4-9457-4207-B192-21CEB3C0678D}" type="presOf" srcId="{9BC2603B-7898-40E9-8A71-C727602E2382}" destId="{39F9B905-83CC-441B-AF49-7385AFAE90A6}" srcOrd="0" destOrd="0" presId="urn:microsoft.com/office/officeart/2005/8/layout/process2"/>
    <dgm:cxn modelId="{E7CEA4E5-61C2-4B15-B0DA-34B260DC3C6E}" type="presOf" srcId="{81390610-FC49-44A3-9EA3-DB6D14F1BF7F}" destId="{7BFFEE0F-5E54-432C-BFE4-92D875E5BB4A}" srcOrd="1" destOrd="0" presId="urn:microsoft.com/office/officeart/2005/8/layout/process2"/>
    <dgm:cxn modelId="{84E8DB2B-35CF-49F6-8D3C-3C35E998C7FB}" type="presOf" srcId="{0671D353-6C68-4F80-A64A-770890173F4A}" destId="{39A6E259-7F10-4776-8C27-ACDF824995EB}" srcOrd="1" destOrd="0" presId="urn:microsoft.com/office/officeart/2005/8/layout/process2"/>
    <dgm:cxn modelId="{E0F6213D-E79C-4DFF-9E12-A4C8FE5175D1}" type="presOf" srcId="{70912489-2396-4934-BDD4-92D1FE41E94F}" destId="{6194EFD7-6957-4703-95B6-9800D6D490F6}" srcOrd="0" destOrd="0" presId="urn:microsoft.com/office/officeart/2005/8/layout/process2"/>
    <dgm:cxn modelId="{68C4E2CD-C559-431C-B2D5-10931E50972C}" srcId="{9BC2603B-7898-40E9-8A71-C727602E2382}" destId="{C2EB5537-9C8B-4D69-BB87-FA48132AB8B9}" srcOrd="1" destOrd="0" parTransId="{9140B659-925A-47D5-9457-C496FDAAA81F}" sibTransId="{81390610-FC49-44A3-9EA3-DB6D14F1BF7F}"/>
    <dgm:cxn modelId="{7354C5F8-17B5-43AB-90AE-2066DB9C8EA8}" type="presOf" srcId="{C2EB5537-9C8B-4D69-BB87-FA48132AB8B9}" destId="{34AC04CE-5EDB-465F-ABF2-0F15D8AEDB86}" srcOrd="0" destOrd="0" presId="urn:microsoft.com/office/officeart/2005/8/layout/process2"/>
    <dgm:cxn modelId="{4A583420-3485-4E4B-8B9D-1E58946E5392}" type="presOf" srcId="{0671D353-6C68-4F80-A64A-770890173F4A}" destId="{D08BB51F-1437-4D3D-943E-C9FB0FEDD31C}" srcOrd="0" destOrd="0" presId="urn:microsoft.com/office/officeart/2005/8/layout/process2"/>
    <dgm:cxn modelId="{128AD750-0066-485E-9D72-F34F8126A5A7}" type="presOf" srcId="{0AEB8EB7-9D6D-423D-AF1F-D73B09731D51}" destId="{8C41D5D9-9D8E-4A7A-BC37-4698987A529F}" srcOrd="0" destOrd="0" presId="urn:microsoft.com/office/officeart/2005/8/layout/process2"/>
    <dgm:cxn modelId="{A26A486A-6323-4531-B7D8-F785377EC4BB}" type="presOf" srcId="{81390610-FC49-44A3-9EA3-DB6D14F1BF7F}" destId="{8E6EA384-DC18-4435-8043-45FBC402A3A2}" srcOrd="0" destOrd="0" presId="urn:microsoft.com/office/officeart/2005/8/layout/process2"/>
    <dgm:cxn modelId="{5FDAF183-FE92-4B06-905C-78E72E41DD92}" srcId="{9BC2603B-7898-40E9-8A71-C727602E2382}" destId="{70912489-2396-4934-BDD4-92D1FE41E94F}" srcOrd="2" destOrd="0" parTransId="{FAB81196-0302-4211-86F5-CA393098981C}" sibTransId="{3B0078C8-2E29-4287-B4AE-F2A4B73088AF}"/>
    <dgm:cxn modelId="{88C2C568-D164-4FFA-B460-1368B8C433DA}" type="presParOf" srcId="{39F9B905-83CC-441B-AF49-7385AFAE90A6}" destId="{8C41D5D9-9D8E-4A7A-BC37-4698987A529F}" srcOrd="0" destOrd="0" presId="urn:microsoft.com/office/officeart/2005/8/layout/process2"/>
    <dgm:cxn modelId="{658C11BF-A249-4DD6-A5F9-F559CF2F207F}" type="presParOf" srcId="{39F9B905-83CC-441B-AF49-7385AFAE90A6}" destId="{D08BB51F-1437-4D3D-943E-C9FB0FEDD31C}" srcOrd="1" destOrd="0" presId="urn:microsoft.com/office/officeart/2005/8/layout/process2"/>
    <dgm:cxn modelId="{7FF204A6-C9D8-418A-A0A4-82C69D8A67C7}" type="presParOf" srcId="{D08BB51F-1437-4D3D-943E-C9FB0FEDD31C}" destId="{39A6E259-7F10-4776-8C27-ACDF824995EB}" srcOrd="0" destOrd="0" presId="urn:microsoft.com/office/officeart/2005/8/layout/process2"/>
    <dgm:cxn modelId="{E569C582-9C43-4F44-93F1-859BB8BF565A}" type="presParOf" srcId="{39F9B905-83CC-441B-AF49-7385AFAE90A6}" destId="{34AC04CE-5EDB-465F-ABF2-0F15D8AEDB86}" srcOrd="2" destOrd="0" presId="urn:microsoft.com/office/officeart/2005/8/layout/process2"/>
    <dgm:cxn modelId="{4AF87CB6-5A83-4604-B8B5-8744EB039D6C}" type="presParOf" srcId="{39F9B905-83CC-441B-AF49-7385AFAE90A6}" destId="{8E6EA384-DC18-4435-8043-45FBC402A3A2}" srcOrd="3" destOrd="0" presId="urn:microsoft.com/office/officeart/2005/8/layout/process2"/>
    <dgm:cxn modelId="{1354211D-F373-4998-92E6-94E6F7A19704}" type="presParOf" srcId="{8E6EA384-DC18-4435-8043-45FBC402A3A2}" destId="{7BFFEE0F-5E54-432C-BFE4-92D875E5BB4A}" srcOrd="0" destOrd="0" presId="urn:microsoft.com/office/officeart/2005/8/layout/process2"/>
    <dgm:cxn modelId="{8752BBCC-72B4-4B50-92D1-0FB8E00825C0}" type="presParOf" srcId="{39F9B905-83CC-441B-AF49-7385AFAE90A6}" destId="{6194EFD7-6957-4703-95B6-9800D6D490F6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8C0988B-F22C-4F59-9B83-9D5F24B8C382}" type="doc">
      <dgm:prSet loTypeId="urn:microsoft.com/office/officeart/2005/8/layout/process1" loCatId="process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it-IT"/>
        </a:p>
      </dgm:t>
    </dgm:pt>
    <dgm:pt modelId="{54236F3A-F043-4B86-9F44-A799CAD59F39}">
      <dgm:prSet custT="1"/>
      <dgm:spPr/>
      <dgm:t>
        <a:bodyPr/>
        <a:lstStyle/>
        <a:p>
          <a:pPr rtl="0"/>
          <a:r>
            <a:rPr lang="it-IT" sz="2000" dirty="0" smtClean="0"/>
            <a:t>Da tempo </a:t>
          </a:r>
          <a:r>
            <a:rPr lang="it-IT" sz="2000" b="0" dirty="0" smtClean="0"/>
            <a:t>l’</a:t>
          </a:r>
          <a:r>
            <a:rPr lang="it-IT" sz="2000" b="1" dirty="0" smtClean="0"/>
            <a:t>Arcidiocesi</a:t>
          </a:r>
          <a:r>
            <a:rPr lang="it-IT" sz="2000" dirty="0" smtClean="0"/>
            <a:t> si interroga su quale segno dare rispetto all’</a:t>
          </a:r>
          <a:r>
            <a:rPr lang="it-IT" sz="2000" b="1" dirty="0" smtClean="0"/>
            <a:t>accoglienza</a:t>
          </a:r>
          <a:r>
            <a:rPr lang="it-IT" sz="2000" dirty="0" smtClean="0"/>
            <a:t> dei richiedenti protezione internazionale</a:t>
          </a:r>
          <a:endParaRPr lang="it-IT" sz="2000" dirty="0"/>
        </a:p>
      </dgm:t>
    </dgm:pt>
    <dgm:pt modelId="{F8F9E4A8-EED0-4E32-AFCB-8DB2E7A68FCC}" type="parTrans" cxnId="{EF647900-9FD3-4064-A9D5-66DD413323F9}">
      <dgm:prSet/>
      <dgm:spPr/>
      <dgm:t>
        <a:bodyPr/>
        <a:lstStyle/>
        <a:p>
          <a:endParaRPr lang="it-IT"/>
        </a:p>
      </dgm:t>
    </dgm:pt>
    <dgm:pt modelId="{CA641B11-411B-459E-B9C3-71FFE61C1E9A}" type="sibTrans" cxnId="{EF647900-9FD3-4064-A9D5-66DD413323F9}">
      <dgm:prSet/>
      <dgm:spPr/>
      <dgm:t>
        <a:bodyPr/>
        <a:lstStyle/>
        <a:p>
          <a:endParaRPr lang="it-IT"/>
        </a:p>
      </dgm:t>
    </dgm:pt>
    <dgm:pt modelId="{D652A732-EDA2-4A4D-837C-968D36034F06}">
      <dgm:prSet custT="1"/>
      <dgm:spPr/>
      <dgm:t>
        <a:bodyPr/>
        <a:lstStyle/>
        <a:p>
          <a:pPr rtl="0"/>
          <a:r>
            <a:rPr lang="it-IT" sz="2000" dirty="0" smtClean="0"/>
            <a:t>La </a:t>
          </a:r>
          <a:r>
            <a:rPr lang="it-IT" sz="2000" b="1" dirty="0" smtClean="0"/>
            <a:t>richiesta</a:t>
          </a:r>
          <a:r>
            <a:rPr lang="it-IT" sz="2000" dirty="0" smtClean="0"/>
            <a:t> concreta della </a:t>
          </a:r>
          <a:r>
            <a:rPr lang="it-IT" sz="2000" b="1" dirty="0" smtClean="0"/>
            <a:t>Provincia</a:t>
          </a:r>
          <a:r>
            <a:rPr lang="it-IT" sz="2000" dirty="0" smtClean="0"/>
            <a:t> di essere aiutata a trovare sistemazione per queste persone ha quindi contribuito in modo decisivo a dare sostanza e senso alle ipotesi della </a:t>
          </a:r>
          <a:r>
            <a:rPr lang="it-IT" sz="2000" b="1" dirty="0" smtClean="0"/>
            <a:t>Diocesi</a:t>
          </a:r>
          <a:r>
            <a:rPr lang="it-IT" sz="2000" dirty="0" smtClean="0"/>
            <a:t>, offrendole la possibilità di mettersi in gioco </a:t>
          </a:r>
          <a:r>
            <a:rPr lang="it-IT" sz="2000" b="1" dirty="0" smtClean="0"/>
            <a:t>in</a:t>
          </a:r>
          <a:r>
            <a:rPr lang="it-IT" sz="2000" dirty="0" smtClean="0"/>
            <a:t> </a:t>
          </a:r>
          <a:r>
            <a:rPr lang="it-IT" sz="2000" b="1" dirty="0" smtClean="0"/>
            <a:t>prima linea</a:t>
          </a:r>
          <a:endParaRPr lang="it-IT" sz="2000" dirty="0"/>
        </a:p>
      </dgm:t>
    </dgm:pt>
    <dgm:pt modelId="{77305AC3-B36D-4504-9EB7-B0DB53DB96F5}" type="parTrans" cxnId="{D164E29D-33B0-4781-BF82-599E86423348}">
      <dgm:prSet/>
      <dgm:spPr/>
      <dgm:t>
        <a:bodyPr/>
        <a:lstStyle/>
        <a:p>
          <a:endParaRPr lang="it-IT"/>
        </a:p>
      </dgm:t>
    </dgm:pt>
    <dgm:pt modelId="{B7443FC8-B1DC-4090-9600-57E716CF1FB6}" type="sibTrans" cxnId="{D164E29D-33B0-4781-BF82-599E86423348}">
      <dgm:prSet/>
      <dgm:spPr/>
      <dgm:t>
        <a:bodyPr/>
        <a:lstStyle/>
        <a:p>
          <a:endParaRPr lang="it-IT"/>
        </a:p>
      </dgm:t>
    </dgm:pt>
    <dgm:pt modelId="{900CD98E-E45F-4A11-A02D-44C90BF8FA91}">
      <dgm:prSet custT="1"/>
      <dgm:spPr/>
      <dgm:t>
        <a:bodyPr/>
        <a:lstStyle/>
        <a:p>
          <a:pPr rtl="0"/>
          <a:r>
            <a:rPr lang="it-IT" sz="2000" b="0" dirty="0" smtClean="0"/>
            <a:t>L’</a:t>
          </a:r>
          <a:r>
            <a:rPr lang="it-IT" sz="2000" b="1" dirty="0" smtClean="0"/>
            <a:t>appello di Papa Francesco </a:t>
          </a:r>
          <a:r>
            <a:rPr lang="it-IT" sz="2000" dirty="0" smtClean="0"/>
            <a:t>non ha fatto che confermare la bontà della scelta, peraltro condivisa con gli altri uffici di Curia</a:t>
          </a:r>
          <a:endParaRPr lang="it-IT" sz="2000" dirty="0"/>
        </a:p>
      </dgm:t>
    </dgm:pt>
    <dgm:pt modelId="{E808D9AF-0820-4267-B2A6-22C6FD885FE5}" type="parTrans" cxnId="{70F5AC0A-4F1A-427B-9FCE-C779A79958D4}">
      <dgm:prSet/>
      <dgm:spPr/>
      <dgm:t>
        <a:bodyPr/>
        <a:lstStyle/>
        <a:p>
          <a:endParaRPr lang="it-IT"/>
        </a:p>
      </dgm:t>
    </dgm:pt>
    <dgm:pt modelId="{9632C5BD-317D-4BE8-B4D7-9FBEB54966C3}" type="sibTrans" cxnId="{70F5AC0A-4F1A-427B-9FCE-C779A79958D4}">
      <dgm:prSet/>
      <dgm:spPr/>
      <dgm:t>
        <a:bodyPr/>
        <a:lstStyle/>
        <a:p>
          <a:endParaRPr lang="it-IT"/>
        </a:p>
      </dgm:t>
    </dgm:pt>
    <dgm:pt modelId="{AF2EDEFA-3A53-47BD-8915-F958B57D837B}" type="pres">
      <dgm:prSet presAssocID="{D8C0988B-F22C-4F59-9B83-9D5F24B8C382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4F2AFB15-A91B-488A-8A08-14EFD723EB96}" type="pres">
      <dgm:prSet presAssocID="{54236F3A-F043-4B86-9F44-A799CAD59F39}" presName="node" presStyleLbl="node1" presStyleIdx="0" presStyleCnt="3" custScaleX="216455" custScaleY="68804" custLinFactNeighborX="3817" custLinFactNeighborY="-5360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15A1BEC-620B-4E7C-BA62-9F0F7F4F7854}" type="pres">
      <dgm:prSet presAssocID="{CA641B11-411B-459E-B9C3-71FFE61C1E9A}" presName="sibTrans" presStyleLbl="sibTrans2D1" presStyleIdx="0" presStyleCnt="2"/>
      <dgm:spPr/>
      <dgm:t>
        <a:bodyPr/>
        <a:lstStyle/>
        <a:p>
          <a:endParaRPr lang="it-IT"/>
        </a:p>
      </dgm:t>
    </dgm:pt>
    <dgm:pt modelId="{3BF65987-7A98-4AAB-9655-A685EA7342CD}" type="pres">
      <dgm:prSet presAssocID="{CA641B11-411B-459E-B9C3-71FFE61C1E9A}" presName="connectorText" presStyleLbl="sibTrans2D1" presStyleIdx="0" presStyleCnt="2"/>
      <dgm:spPr/>
      <dgm:t>
        <a:bodyPr/>
        <a:lstStyle/>
        <a:p>
          <a:endParaRPr lang="it-IT"/>
        </a:p>
      </dgm:t>
    </dgm:pt>
    <dgm:pt modelId="{B91D2712-FF45-4047-80B2-2AD0B5BAB1B6}" type="pres">
      <dgm:prSet presAssocID="{D652A732-EDA2-4A4D-837C-968D36034F06}" presName="node" presStyleLbl="node1" presStyleIdx="1" presStyleCnt="3" custScaleX="225125" custScaleY="10952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2C7A6E9E-48C4-4E6F-AC77-756A2C19AB41}" type="pres">
      <dgm:prSet presAssocID="{B7443FC8-B1DC-4090-9600-57E716CF1FB6}" presName="sibTrans" presStyleLbl="sibTrans2D1" presStyleIdx="1" presStyleCnt="2"/>
      <dgm:spPr/>
      <dgm:t>
        <a:bodyPr/>
        <a:lstStyle/>
        <a:p>
          <a:endParaRPr lang="it-IT"/>
        </a:p>
      </dgm:t>
    </dgm:pt>
    <dgm:pt modelId="{F5BE17D8-4BDF-43BD-9203-B60C163F84BC}" type="pres">
      <dgm:prSet presAssocID="{B7443FC8-B1DC-4090-9600-57E716CF1FB6}" presName="connectorText" presStyleLbl="sibTrans2D1" presStyleIdx="1" presStyleCnt="2"/>
      <dgm:spPr/>
      <dgm:t>
        <a:bodyPr/>
        <a:lstStyle/>
        <a:p>
          <a:endParaRPr lang="it-IT"/>
        </a:p>
      </dgm:t>
    </dgm:pt>
    <dgm:pt modelId="{8F5BFC82-D26C-484E-BECE-6022E44514C8}" type="pres">
      <dgm:prSet presAssocID="{900CD98E-E45F-4A11-A02D-44C90BF8FA91}" presName="node" presStyleLbl="node1" presStyleIdx="2" presStyleCnt="3" custScaleX="230118" custScaleY="59004" custLinFactNeighborX="2240" custLinFactNeighborY="5271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40D07B50-0E69-4C4B-93A4-9BF4EA8322C6}" type="presOf" srcId="{D652A732-EDA2-4A4D-837C-968D36034F06}" destId="{B91D2712-FF45-4047-80B2-2AD0B5BAB1B6}" srcOrd="0" destOrd="0" presId="urn:microsoft.com/office/officeart/2005/8/layout/process1"/>
    <dgm:cxn modelId="{CF50466A-BE14-4FCA-A45D-553454BA8031}" type="presOf" srcId="{B7443FC8-B1DC-4090-9600-57E716CF1FB6}" destId="{2C7A6E9E-48C4-4E6F-AC77-756A2C19AB41}" srcOrd="0" destOrd="0" presId="urn:microsoft.com/office/officeart/2005/8/layout/process1"/>
    <dgm:cxn modelId="{AE913714-B24F-45E7-86DA-62CE14F0091A}" type="presOf" srcId="{B7443FC8-B1DC-4090-9600-57E716CF1FB6}" destId="{F5BE17D8-4BDF-43BD-9203-B60C163F84BC}" srcOrd="1" destOrd="0" presId="urn:microsoft.com/office/officeart/2005/8/layout/process1"/>
    <dgm:cxn modelId="{EC646557-CF69-4C24-8B84-043582CB0EAB}" type="presOf" srcId="{CA641B11-411B-459E-B9C3-71FFE61C1E9A}" destId="{3BF65987-7A98-4AAB-9655-A685EA7342CD}" srcOrd="1" destOrd="0" presId="urn:microsoft.com/office/officeart/2005/8/layout/process1"/>
    <dgm:cxn modelId="{830F5286-713D-46CC-93AC-164127F316CB}" type="presOf" srcId="{D8C0988B-F22C-4F59-9B83-9D5F24B8C382}" destId="{AF2EDEFA-3A53-47BD-8915-F958B57D837B}" srcOrd="0" destOrd="0" presId="urn:microsoft.com/office/officeart/2005/8/layout/process1"/>
    <dgm:cxn modelId="{70F5AC0A-4F1A-427B-9FCE-C779A79958D4}" srcId="{D8C0988B-F22C-4F59-9B83-9D5F24B8C382}" destId="{900CD98E-E45F-4A11-A02D-44C90BF8FA91}" srcOrd="2" destOrd="0" parTransId="{E808D9AF-0820-4267-B2A6-22C6FD885FE5}" sibTransId="{9632C5BD-317D-4BE8-B4D7-9FBEB54966C3}"/>
    <dgm:cxn modelId="{F9E2EC6F-0AA8-4F2F-9EF9-7075BCC4BAF6}" type="presOf" srcId="{54236F3A-F043-4B86-9F44-A799CAD59F39}" destId="{4F2AFB15-A91B-488A-8A08-14EFD723EB96}" srcOrd="0" destOrd="0" presId="urn:microsoft.com/office/officeart/2005/8/layout/process1"/>
    <dgm:cxn modelId="{EF647900-9FD3-4064-A9D5-66DD413323F9}" srcId="{D8C0988B-F22C-4F59-9B83-9D5F24B8C382}" destId="{54236F3A-F043-4B86-9F44-A799CAD59F39}" srcOrd="0" destOrd="0" parTransId="{F8F9E4A8-EED0-4E32-AFCB-8DB2E7A68FCC}" sibTransId="{CA641B11-411B-459E-B9C3-71FFE61C1E9A}"/>
    <dgm:cxn modelId="{06D67F65-796D-45DB-BEF0-86A76FED35E9}" type="presOf" srcId="{CA641B11-411B-459E-B9C3-71FFE61C1E9A}" destId="{815A1BEC-620B-4E7C-BA62-9F0F7F4F7854}" srcOrd="0" destOrd="0" presId="urn:microsoft.com/office/officeart/2005/8/layout/process1"/>
    <dgm:cxn modelId="{D164E29D-33B0-4781-BF82-599E86423348}" srcId="{D8C0988B-F22C-4F59-9B83-9D5F24B8C382}" destId="{D652A732-EDA2-4A4D-837C-968D36034F06}" srcOrd="1" destOrd="0" parTransId="{77305AC3-B36D-4504-9EB7-B0DB53DB96F5}" sibTransId="{B7443FC8-B1DC-4090-9600-57E716CF1FB6}"/>
    <dgm:cxn modelId="{1ECA173E-1E8C-466E-87D6-004BBFBBA6BF}" type="presOf" srcId="{900CD98E-E45F-4A11-A02D-44C90BF8FA91}" destId="{8F5BFC82-D26C-484E-BECE-6022E44514C8}" srcOrd="0" destOrd="0" presId="urn:microsoft.com/office/officeart/2005/8/layout/process1"/>
    <dgm:cxn modelId="{D0608175-758C-4C43-BAA9-22032FEF9160}" type="presParOf" srcId="{AF2EDEFA-3A53-47BD-8915-F958B57D837B}" destId="{4F2AFB15-A91B-488A-8A08-14EFD723EB96}" srcOrd="0" destOrd="0" presId="urn:microsoft.com/office/officeart/2005/8/layout/process1"/>
    <dgm:cxn modelId="{955E59C1-D2E3-4D34-9C1F-045644B22180}" type="presParOf" srcId="{AF2EDEFA-3A53-47BD-8915-F958B57D837B}" destId="{815A1BEC-620B-4E7C-BA62-9F0F7F4F7854}" srcOrd="1" destOrd="0" presId="urn:microsoft.com/office/officeart/2005/8/layout/process1"/>
    <dgm:cxn modelId="{8695423D-97D9-4FCB-BF22-CD78F0286C4A}" type="presParOf" srcId="{815A1BEC-620B-4E7C-BA62-9F0F7F4F7854}" destId="{3BF65987-7A98-4AAB-9655-A685EA7342CD}" srcOrd="0" destOrd="0" presId="urn:microsoft.com/office/officeart/2005/8/layout/process1"/>
    <dgm:cxn modelId="{8156DFF1-5F5C-4BBC-855E-2B4DA33C9633}" type="presParOf" srcId="{AF2EDEFA-3A53-47BD-8915-F958B57D837B}" destId="{B91D2712-FF45-4047-80B2-2AD0B5BAB1B6}" srcOrd="2" destOrd="0" presId="urn:microsoft.com/office/officeart/2005/8/layout/process1"/>
    <dgm:cxn modelId="{5427DBAF-2165-42D0-B835-A2A5B5963398}" type="presParOf" srcId="{AF2EDEFA-3A53-47BD-8915-F958B57D837B}" destId="{2C7A6E9E-48C4-4E6F-AC77-756A2C19AB41}" srcOrd="3" destOrd="0" presId="urn:microsoft.com/office/officeart/2005/8/layout/process1"/>
    <dgm:cxn modelId="{2A7EE4B2-A971-442B-B9B6-254A70E3F138}" type="presParOf" srcId="{2C7A6E9E-48C4-4E6F-AC77-756A2C19AB41}" destId="{F5BE17D8-4BDF-43BD-9203-B60C163F84BC}" srcOrd="0" destOrd="0" presId="urn:microsoft.com/office/officeart/2005/8/layout/process1"/>
    <dgm:cxn modelId="{9D04E4F1-EC4E-4C16-8FCF-809D929C4565}" type="presParOf" srcId="{AF2EDEFA-3A53-47BD-8915-F958B57D837B}" destId="{8F5BFC82-D26C-484E-BECE-6022E44514C8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9442BB4-79E2-48D8-9E59-FF451E74DB47}" type="doc">
      <dgm:prSet loTypeId="urn:microsoft.com/office/officeart/2005/8/layout/lProcess2" loCatId="relationship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it-IT"/>
        </a:p>
      </dgm:t>
    </dgm:pt>
    <dgm:pt modelId="{FC5E2FFA-DBC5-4A83-A6CF-AF65A6915B0A}">
      <dgm:prSet custT="1"/>
      <dgm:spPr/>
      <dgm:t>
        <a:bodyPr/>
        <a:lstStyle/>
        <a:p>
          <a:pPr algn="ctr" rtl="0"/>
          <a:r>
            <a:rPr lang="it-IT" sz="2000" dirty="0" smtClean="0"/>
            <a:t>Caritas Diocesana di Trento e Fondazione Comunità Solidale </a:t>
          </a:r>
        </a:p>
        <a:p>
          <a:pPr algn="ctr" rtl="0"/>
          <a:r>
            <a:rPr lang="it-IT" sz="2000" dirty="0" smtClean="0"/>
            <a:t>sono i riferimenti principali di questo progetto assieme alle comunità.</a:t>
          </a:r>
          <a:endParaRPr lang="it-IT" sz="2000" dirty="0"/>
        </a:p>
      </dgm:t>
    </dgm:pt>
    <dgm:pt modelId="{D16EA76D-8A04-4741-A5E9-27389A1DDC72}" type="parTrans" cxnId="{5B967604-5456-4DF3-988A-1D86016587E6}">
      <dgm:prSet/>
      <dgm:spPr/>
      <dgm:t>
        <a:bodyPr/>
        <a:lstStyle/>
        <a:p>
          <a:endParaRPr lang="it-IT"/>
        </a:p>
      </dgm:t>
    </dgm:pt>
    <dgm:pt modelId="{1936C21F-4599-4EA1-937B-EEB64B85B8A5}" type="sibTrans" cxnId="{5B967604-5456-4DF3-988A-1D86016587E6}">
      <dgm:prSet/>
      <dgm:spPr/>
      <dgm:t>
        <a:bodyPr/>
        <a:lstStyle/>
        <a:p>
          <a:endParaRPr lang="it-IT"/>
        </a:p>
      </dgm:t>
    </dgm:pt>
    <dgm:pt modelId="{92DAE9FE-AF0E-4AA3-B34F-9C8F8E40786C}">
      <dgm:prSet custT="1"/>
      <dgm:spPr/>
      <dgm:t>
        <a:bodyPr/>
        <a:lstStyle/>
        <a:p>
          <a:pPr rtl="0"/>
          <a:r>
            <a:rPr lang="it-IT" sz="2400" b="1" dirty="0" smtClean="0"/>
            <a:t>Caritas Diocesana di Trento</a:t>
          </a:r>
        </a:p>
        <a:p>
          <a:pPr rtl="0"/>
          <a:r>
            <a:rPr lang="it-IT" sz="2000" dirty="0" smtClean="0"/>
            <a:t>avrà un ruolo di animazione e sensibilizzazione</a:t>
          </a:r>
          <a:endParaRPr lang="it-IT" sz="2000" dirty="0"/>
        </a:p>
      </dgm:t>
    </dgm:pt>
    <dgm:pt modelId="{C8C3D0A1-6D46-4847-9188-72E1D66E678B}" type="parTrans" cxnId="{CEF0F05C-781C-4A82-8EA9-CA5E6D130361}">
      <dgm:prSet/>
      <dgm:spPr/>
      <dgm:t>
        <a:bodyPr/>
        <a:lstStyle/>
        <a:p>
          <a:endParaRPr lang="it-IT"/>
        </a:p>
      </dgm:t>
    </dgm:pt>
    <dgm:pt modelId="{52462E09-70B6-42B1-9C00-1E0F3649E0ED}" type="sibTrans" cxnId="{CEF0F05C-781C-4A82-8EA9-CA5E6D130361}">
      <dgm:prSet/>
      <dgm:spPr/>
      <dgm:t>
        <a:bodyPr/>
        <a:lstStyle/>
        <a:p>
          <a:endParaRPr lang="it-IT"/>
        </a:p>
      </dgm:t>
    </dgm:pt>
    <dgm:pt modelId="{BF9B4061-0D3A-4B37-89C9-3E7C79A05CB0}">
      <dgm:prSet custT="1"/>
      <dgm:spPr/>
      <dgm:t>
        <a:bodyPr/>
        <a:lstStyle/>
        <a:p>
          <a:pPr rtl="0"/>
          <a:r>
            <a:rPr lang="it-IT" sz="2400" b="1" dirty="0" smtClean="0"/>
            <a:t>Fondazione Comunità Solidale</a:t>
          </a:r>
          <a:endParaRPr lang="it-IT" sz="2400" dirty="0" smtClean="0"/>
        </a:p>
        <a:p>
          <a:pPr rtl="0"/>
          <a:r>
            <a:rPr lang="it-IT" sz="2000" dirty="0" smtClean="0"/>
            <a:t>avrà un ruolo di gestione concreta degli alloggi e di rapporto con gli ospiti (tra loro e con la comunità)</a:t>
          </a:r>
          <a:endParaRPr lang="it-IT" sz="2000" dirty="0"/>
        </a:p>
      </dgm:t>
    </dgm:pt>
    <dgm:pt modelId="{013CC868-32A1-43FA-80AF-19EDA7E7CDDE}" type="parTrans" cxnId="{4AFD7C77-C444-457D-BE2F-666BDCB121B4}">
      <dgm:prSet/>
      <dgm:spPr/>
      <dgm:t>
        <a:bodyPr/>
        <a:lstStyle/>
        <a:p>
          <a:endParaRPr lang="it-IT"/>
        </a:p>
      </dgm:t>
    </dgm:pt>
    <dgm:pt modelId="{08B3E4AE-A91A-4E54-A582-12FEDDD55938}" type="sibTrans" cxnId="{4AFD7C77-C444-457D-BE2F-666BDCB121B4}">
      <dgm:prSet/>
      <dgm:spPr/>
      <dgm:t>
        <a:bodyPr/>
        <a:lstStyle/>
        <a:p>
          <a:endParaRPr lang="it-IT"/>
        </a:p>
      </dgm:t>
    </dgm:pt>
    <dgm:pt modelId="{105B98D8-6F59-4C2A-B504-B97DA6ABC963}" type="pres">
      <dgm:prSet presAssocID="{79442BB4-79E2-48D8-9E59-FF451E74DB47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775CB976-73C8-477B-A69E-71A387C4E3FE}" type="pres">
      <dgm:prSet presAssocID="{FC5E2FFA-DBC5-4A83-A6CF-AF65A6915B0A}" presName="compNode" presStyleCnt="0"/>
      <dgm:spPr/>
    </dgm:pt>
    <dgm:pt modelId="{B0DC7F8C-5FE6-4661-AD07-49DE3FFED904}" type="pres">
      <dgm:prSet presAssocID="{FC5E2FFA-DBC5-4A83-A6CF-AF65A6915B0A}" presName="aNode" presStyleLbl="bgShp" presStyleIdx="0" presStyleCnt="1"/>
      <dgm:spPr/>
      <dgm:t>
        <a:bodyPr/>
        <a:lstStyle/>
        <a:p>
          <a:endParaRPr lang="it-IT"/>
        </a:p>
      </dgm:t>
    </dgm:pt>
    <dgm:pt modelId="{591BB9D5-7439-4FB4-9F6A-C9F2AB6EE06A}" type="pres">
      <dgm:prSet presAssocID="{FC5E2FFA-DBC5-4A83-A6CF-AF65A6915B0A}" presName="textNode" presStyleLbl="bgShp" presStyleIdx="0" presStyleCnt="1"/>
      <dgm:spPr/>
      <dgm:t>
        <a:bodyPr/>
        <a:lstStyle/>
        <a:p>
          <a:endParaRPr lang="it-IT"/>
        </a:p>
      </dgm:t>
    </dgm:pt>
    <dgm:pt modelId="{95B272DC-3A72-4B36-90DD-2D0EE56CAC35}" type="pres">
      <dgm:prSet presAssocID="{FC5E2FFA-DBC5-4A83-A6CF-AF65A6915B0A}" presName="compChildNode" presStyleCnt="0"/>
      <dgm:spPr/>
    </dgm:pt>
    <dgm:pt modelId="{659DB07B-C6F7-4785-84DF-6D717B8DB58C}" type="pres">
      <dgm:prSet presAssocID="{FC5E2FFA-DBC5-4A83-A6CF-AF65A6915B0A}" presName="theInnerList" presStyleCnt="0"/>
      <dgm:spPr/>
    </dgm:pt>
    <dgm:pt modelId="{1CCE14EA-4CE3-4E4E-BE3C-16516EE7C72C}" type="pres">
      <dgm:prSet presAssocID="{92DAE9FE-AF0E-4AA3-B34F-9C8F8E40786C}" presName="child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AF24436F-BD66-4430-9270-63DE61B27694}" type="pres">
      <dgm:prSet presAssocID="{92DAE9FE-AF0E-4AA3-B34F-9C8F8E40786C}" presName="aSpace2" presStyleCnt="0"/>
      <dgm:spPr/>
    </dgm:pt>
    <dgm:pt modelId="{15124984-2268-484C-8A0E-3FA7900D44AB}" type="pres">
      <dgm:prSet presAssocID="{BF9B4061-0D3A-4B37-89C9-3E7C79A05CB0}" presName="child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CEF0F05C-781C-4A82-8EA9-CA5E6D130361}" srcId="{FC5E2FFA-DBC5-4A83-A6CF-AF65A6915B0A}" destId="{92DAE9FE-AF0E-4AA3-B34F-9C8F8E40786C}" srcOrd="0" destOrd="0" parTransId="{C8C3D0A1-6D46-4847-9188-72E1D66E678B}" sibTransId="{52462E09-70B6-42B1-9C00-1E0F3649E0ED}"/>
    <dgm:cxn modelId="{5B967604-5456-4DF3-988A-1D86016587E6}" srcId="{79442BB4-79E2-48D8-9E59-FF451E74DB47}" destId="{FC5E2FFA-DBC5-4A83-A6CF-AF65A6915B0A}" srcOrd="0" destOrd="0" parTransId="{D16EA76D-8A04-4741-A5E9-27389A1DDC72}" sibTransId="{1936C21F-4599-4EA1-937B-EEB64B85B8A5}"/>
    <dgm:cxn modelId="{4AFD7C77-C444-457D-BE2F-666BDCB121B4}" srcId="{FC5E2FFA-DBC5-4A83-A6CF-AF65A6915B0A}" destId="{BF9B4061-0D3A-4B37-89C9-3E7C79A05CB0}" srcOrd="1" destOrd="0" parTransId="{013CC868-32A1-43FA-80AF-19EDA7E7CDDE}" sibTransId="{08B3E4AE-A91A-4E54-A582-12FEDDD55938}"/>
    <dgm:cxn modelId="{E199D5AE-D17F-4DB4-845B-D85A5F6FB16B}" type="presOf" srcId="{FC5E2FFA-DBC5-4A83-A6CF-AF65A6915B0A}" destId="{B0DC7F8C-5FE6-4661-AD07-49DE3FFED904}" srcOrd="0" destOrd="0" presId="urn:microsoft.com/office/officeart/2005/8/layout/lProcess2"/>
    <dgm:cxn modelId="{8836FA8F-716E-4491-A90F-591ED6B561E0}" type="presOf" srcId="{BF9B4061-0D3A-4B37-89C9-3E7C79A05CB0}" destId="{15124984-2268-484C-8A0E-3FA7900D44AB}" srcOrd="0" destOrd="0" presId="urn:microsoft.com/office/officeart/2005/8/layout/lProcess2"/>
    <dgm:cxn modelId="{CF632689-25D7-43C7-8EB9-0E0548C49756}" type="presOf" srcId="{79442BB4-79E2-48D8-9E59-FF451E74DB47}" destId="{105B98D8-6F59-4C2A-B504-B97DA6ABC963}" srcOrd="0" destOrd="0" presId="urn:microsoft.com/office/officeart/2005/8/layout/lProcess2"/>
    <dgm:cxn modelId="{28527704-2CCD-4DA0-A8B7-FF4FD70DFF94}" type="presOf" srcId="{FC5E2FFA-DBC5-4A83-A6CF-AF65A6915B0A}" destId="{591BB9D5-7439-4FB4-9F6A-C9F2AB6EE06A}" srcOrd="1" destOrd="0" presId="urn:microsoft.com/office/officeart/2005/8/layout/lProcess2"/>
    <dgm:cxn modelId="{E62B8EAE-08FC-41F0-A8BE-4F36148628FE}" type="presOf" srcId="{92DAE9FE-AF0E-4AA3-B34F-9C8F8E40786C}" destId="{1CCE14EA-4CE3-4E4E-BE3C-16516EE7C72C}" srcOrd="0" destOrd="0" presId="urn:microsoft.com/office/officeart/2005/8/layout/lProcess2"/>
    <dgm:cxn modelId="{95AFCB5A-A1FB-4C53-9FAE-D65FBD8D3875}" type="presParOf" srcId="{105B98D8-6F59-4C2A-B504-B97DA6ABC963}" destId="{775CB976-73C8-477B-A69E-71A387C4E3FE}" srcOrd="0" destOrd="0" presId="urn:microsoft.com/office/officeart/2005/8/layout/lProcess2"/>
    <dgm:cxn modelId="{9AC31734-4294-4FC4-B646-0BBDFC16FA2A}" type="presParOf" srcId="{775CB976-73C8-477B-A69E-71A387C4E3FE}" destId="{B0DC7F8C-5FE6-4661-AD07-49DE3FFED904}" srcOrd="0" destOrd="0" presId="urn:microsoft.com/office/officeart/2005/8/layout/lProcess2"/>
    <dgm:cxn modelId="{AD800B76-D38C-42AE-8787-8C4B0534E5FC}" type="presParOf" srcId="{775CB976-73C8-477B-A69E-71A387C4E3FE}" destId="{591BB9D5-7439-4FB4-9F6A-C9F2AB6EE06A}" srcOrd="1" destOrd="0" presId="urn:microsoft.com/office/officeart/2005/8/layout/lProcess2"/>
    <dgm:cxn modelId="{FA7787F5-6A42-4E4A-885D-C93309859FED}" type="presParOf" srcId="{775CB976-73C8-477B-A69E-71A387C4E3FE}" destId="{95B272DC-3A72-4B36-90DD-2D0EE56CAC35}" srcOrd="2" destOrd="0" presId="urn:microsoft.com/office/officeart/2005/8/layout/lProcess2"/>
    <dgm:cxn modelId="{F05582AF-4818-46B6-BDC3-91318A3E505B}" type="presParOf" srcId="{95B272DC-3A72-4B36-90DD-2D0EE56CAC35}" destId="{659DB07B-C6F7-4785-84DF-6D717B8DB58C}" srcOrd="0" destOrd="0" presId="urn:microsoft.com/office/officeart/2005/8/layout/lProcess2"/>
    <dgm:cxn modelId="{E82E9607-0083-4E67-9910-9621D72EB201}" type="presParOf" srcId="{659DB07B-C6F7-4785-84DF-6D717B8DB58C}" destId="{1CCE14EA-4CE3-4E4E-BE3C-16516EE7C72C}" srcOrd="0" destOrd="0" presId="urn:microsoft.com/office/officeart/2005/8/layout/lProcess2"/>
    <dgm:cxn modelId="{397740FB-2ABA-4276-B6EC-8FB0C7E8C053}" type="presParOf" srcId="{659DB07B-C6F7-4785-84DF-6D717B8DB58C}" destId="{AF24436F-BD66-4430-9270-63DE61B27694}" srcOrd="1" destOrd="0" presId="urn:microsoft.com/office/officeart/2005/8/layout/lProcess2"/>
    <dgm:cxn modelId="{755BCEA0-BBA0-4935-B5BB-C55EF3D17E22}" type="presParOf" srcId="{659DB07B-C6F7-4785-84DF-6D717B8DB58C}" destId="{15124984-2268-484C-8A0E-3FA7900D44AB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4C41605-5924-4F64-8EC2-8D863EFBF7CB}" type="doc">
      <dgm:prSet loTypeId="urn:microsoft.com/office/officeart/2005/8/layout/process4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it-IT"/>
        </a:p>
      </dgm:t>
    </dgm:pt>
    <dgm:pt modelId="{6DB17A61-E722-4840-9E5F-182B04121444}">
      <dgm:prSet custT="1"/>
      <dgm:spPr/>
      <dgm:t>
        <a:bodyPr/>
        <a:lstStyle/>
        <a:p>
          <a:pPr rtl="0">
            <a:spcAft>
              <a:spcPts val="0"/>
            </a:spcAft>
          </a:pPr>
          <a:r>
            <a:rPr lang="it-IT" sz="2400" b="1" dirty="0" smtClean="0"/>
            <a:t>Condivisione in Diocesi </a:t>
          </a:r>
        </a:p>
        <a:p>
          <a:pPr rtl="0">
            <a:spcAft>
              <a:spcPts val="0"/>
            </a:spcAft>
          </a:pPr>
          <a:r>
            <a:rPr lang="it-IT" sz="2000" dirty="0" smtClean="0"/>
            <a:t>della collaborazione proposta dalla Provincia</a:t>
          </a:r>
          <a:endParaRPr lang="it-IT" sz="2000" dirty="0"/>
        </a:p>
      </dgm:t>
    </dgm:pt>
    <dgm:pt modelId="{76C8B7DF-DB48-47CA-9B68-D464C19CA3A6}" type="parTrans" cxnId="{A80C686D-ABD7-45C8-9685-DAED4F0B7704}">
      <dgm:prSet/>
      <dgm:spPr/>
      <dgm:t>
        <a:bodyPr/>
        <a:lstStyle/>
        <a:p>
          <a:endParaRPr lang="it-IT"/>
        </a:p>
      </dgm:t>
    </dgm:pt>
    <dgm:pt modelId="{F37A43DA-DC8C-4347-BCE9-E0F3FF8D4E0A}" type="sibTrans" cxnId="{A80C686D-ABD7-45C8-9685-DAED4F0B7704}">
      <dgm:prSet/>
      <dgm:spPr/>
      <dgm:t>
        <a:bodyPr/>
        <a:lstStyle/>
        <a:p>
          <a:endParaRPr lang="it-IT"/>
        </a:p>
      </dgm:t>
    </dgm:pt>
    <dgm:pt modelId="{067038B3-FC93-474D-970C-B009647E5456}">
      <dgm:prSet custT="1"/>
      <dgm:spPr/>
      <dgm:t>
        <a:bodyPr/>
        <a:lstStyle/>
        <a:p>
          <a:pPr rtl="0">
            <a:spcAft>
              <a:spcPts val="0"/>
            </a:spcAft>
          </a:pPr>
          <a:r>
            <a:rPr lang="it-IT" sz="2400" b="1" dirty="0" smtClean="0"/>
            <a:t>Ricognizione sul territorio diocesano</a:t>
          </a:r>
        </a:p>
        <a:p>
          <a:pPr rtl="0">
            <a:spcAft>
              <a:spcPts val="0"/>
            </a:spcAft>
          </a:pPr>
          <a:r>
            <a:rPr lang="it-IT" sz="2000" dirty="0" smtClean="0"/>
            <a:t>individuati oltre 20 possibili alloggi in diverse zone</a:t>
          </a:r>
          <a:endParaRPr lang="it-IT" sz="2000" dirty="0"/>
        </a:p>
      </dgm:t>
    </dgm:pt>
    <dgm:pt modelId="{598055A4-01E7-41CA-B78A-E24777D781C5}" type="parTrans" cxnId="{6D569784-16C2-4542-9892-E2080973B0A5}">
      <dgm:prSet/>
      <dgm:spPr/>
      <dgm:t>
        <a:bodyPr/>
        <a:lstStyle/>
        <a:p>
          <a:endParaRPr lang="it-IT"/>
        </a:p>
      </dgm:t>
    </dgm:pt>
    <dgm:pt modelId="{FB85019C-3ABB-4959-B8F3-794C44B7E01D}" type="sibTrans" cxnId="{6D569784-16C2-4542-9892-E2080973B0A5}">
      <dgm:prSet/>
      <dgm:spPr/>
      <dgm:t>
        <a:bodyPr/>
        <a:lstStyle/>
        <a:p>
          <a:endParaRPr lang="it-IT"/>
        </a:p>
      </dgm:t>
    </dgm:pt>
    <dgm:pt modelId="{4D019443-BFE8-41A7-BA81-FD5286616E7F}">
      <dgm:prSet custT="1"/>
      <dgm:spPr/>
      <dgm:t>
        <a:bodyPr/>
        <a:lstStyle/>
        <a:p>
          <a:pPr rtl="0">
            <a:spcAft>
              <a:spcPts val="0"/>
            </a:spcAft>
          </a:pPr>
          <a:r>
            <a:rPr lang="it-IT" sz="2400" b="1" dirty="0" smtClean="0"/>
            <a:t>Incontri con i Consigli Pastorali </a:t>
          </a:r>
        </a:p>
        <a:p>
          <a:pPr rtl="0">
            <a:spcAft>
              <a:spcPts val="0"/>
            </a:spcAft>
          </a:pPr>
          <a:r>
            <a:rPr lang="it-IT" sz="2000" dirty="0" smtClean="0"/>
            <a:t>interessati ad una possibile accoglienza</a:t>
          </a:r>
          <a:endParaRPr lang="it-IT" sz="2000" dirty="0"/>
        </a:p>
      </dgm:t>
    </dgm:pt>
    <dgm:pt modelId="{2C48A98D-FBE4-42DE-998D-93FEC7C12AD0}" type="parTrans" cxnId="{2A68189C-12D5-481D-856A-0133A27AF00B}">
      <dgm:prSet/>
      <dgm:spPr/>
      <dgm:t>
        <a:bodyPr/>
        <a:lstStyle/>
        <a:p>
          <a:endParaRPr lang="it-IT"/>
        </a:p>
      </dgm:t>
    </dgm:pt>
    <dgm:pt modelId="{DA2920F7-71F2-448F-95EF-35FCFA3346A4}" type="sibTrans" cxnId="{2A68189C-12D5-481D-856A-0133A27AF00B}">
      <dgm:prSet/>
      <dgm:spPr/>
      <dgm:t>
        <a:bodyPr/>
        <a:lstStyle/>
        <a:p>
          <a:endParaRPr lang="it-IT"/>
        </a:p>
      </dgm:t>
    </dgm:pt>
    <dgm:pt modelId="{010A5E9E-669E-413B-8CC7-D033C0C9528A}">
      <dgm:prSet custT="1"/>
      <dgm:spPr/>
      <dgm:t>
        <a:bodyPr/>
        <a:lstStyle/>
        <a:p>
          <a:pPr rtl="0">
            <a:spcAft>
              <a:spcPts val="0"/>
            </a:spcAft>
          </a:pPr>
          <a:r>
            <a:rPr lang="it-IT" sz="2400" b="1" dirty="0" smtClean="0"/>
            <a:t>Verifica tecnica e incontri con i Parroci </a:t>
          </a:r>
        </a:p>
        <a:p>
          <a:pPr rtl="0">
            <a:spcAft>
              <a:spcPts val="0"/>
            </a:spcAft>
          </a:pPr>
          <a:r>
            <a:rPr lang="it-IT" sz="2000" dirty="0" smtClean="0"/>
            <a:t>ai quali fanno riferimento gli alloggi individuati</a:t>
          </a:r>
          <a:endParaRPr lang="it-IT" sz="2000" dirty="0"/>
        </a:p>
      </dgm:t>
    </dgm:pt>
    <dgm:pt modelId="{50C542FD-EC5B-48EC-B18F-C9899B7A3988}" type="parTrans" cxnId="{1E1947CD-3DB9-4578-85C2-F07760721A19}">
      <dgm:prSet/>
      <dgm:spPr/>
      <dgm:t>
        <a:bodyPr/>
        <a:lstStyle/>
        <a:p>
          <a:endParaRPr lang="it-IT"/>
        </a:p>
      </dgm:t>
    </dgm:pt>
    <dgm:pt modelId="{ED3683B3-7D9B-4A57-B8FF-17793DEDFE8E}" type="sibTrans" cxnId="{1E1947CD-3DB9-4578-85C2-F07760721A19}">
      <dgm:prSet/>
      <dgm:spPr/>
      <dgm:t>
        <a:bodyPr/>
        <a:lstStyle/>
        <a:p>
          <a:endParaRPr lang="it-IT"/>
        </a:p>
      </dgm:t>
    </dgm:pt>
    <dgm:pt modelId="{747C2E09-D10E-4AD1-BE8A-D755A725720A}">
      <dgm:prSet custT="1"/>
      <dgm:spPr/>
      <dgm:t>
        <a:bodyPr/>
        <a:lstStyle/>
        <a:p>
          <a:pPr rtl="0">
            <a:spcAft>
              <a:spcPts val="0"/>
            </a:spcAft>
          </a:pPr>
          <a:r>
            <a:rPr lang="it-IT" sz="2400" b="1" dirty="0" smtClean="0"/>
            <a:t>Incontri rivolti a gruppi e associazioni </a:t>
          </a:r>
        </a:p>
        <a:p>
          <a:pPr rtl="0">
            <a:spcAft>
              <a:spcPts val="0"/>
            </a:spcAft>
          </a:pPr>
          <a:r>
            <a:rPr lang="it-IT" sz="2000" dirty="0" smtClean="0"/>
            <a:t>(parrocchiali e non)</a:t>
          </a:r>
          <a:endParaRPr lang="it-IT" sz="2000" dirty="0"/>
        </a:p>
      </dgm:t>
    </dgm:pt>
    <dgm:pt modelId="{5D1EEDBF-A4A2-4BE6-8241-DCACB77DCD23}" type="parTrans" cxnId="{30A85562-1806-4F38-9671-BEF94436776A}">
      <dgm:prSet/>
      <dgm:spPr/>
      <dgm:t>
        <a:bodyPr/>
        <a:lstStyle/>
        <a:p>
          <a:endParaRPr lang="it-IT"/>
        </a:p>
      </dgm:t>
    </dgm:pt>
    <dgm:pt modelId="{CA69F07D-E283-46E4-9BD5-75C1C6703831}" type="sibTrans" cxnId="{30A85562-1806-4F38-9671-BEF94436776A}">
      <dgm:prSet/>
      <dgm:spPr/>
      <dgm:t>
        <a:bodyPr/>
        <a:lstStyle/>
        <a:p>
          <a:endParaRPr lang="it-IT"/>
        </a:p>
      </dgm:t>
    </dgm:pt>
    <dgm:pt modelId="{9ACB3CE3-0E1A-4F85-AAA5-F03A64E6531B}" type="pres">
      <dgm:prSet presAssocID="{D4C41605-5924-4F64-8EC2-8D863EFBF7C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8FBD3478-F705-4CBC-AD2F-5A62857B6D76}" type="pres">
      <dgm:prSet presAssocID="{747C2E09-D10E-4AD1-BE8A-D755A725720A}" presName="boxAndChildren" presStyleCnt="0"/>
      <dgm:spPr/>
      <dgm:t>
        <a:bodyPr/>
        <a:lstStyle/>
        <a:p>
          <a:endParaRPr lang="it-IT"/>
        </a:p>
      </dgm:t>
    </dgm:pt>
    <dgm:pt modelId="{59E1BD2D-A685-450D-843A-CCE779B5FC15}" type="pres">
      <dgm:prSet presAssocID="{747C2E09-D10E-4AD1-BE8A-D755A725720A}" presName="parentTextBox" presStyleLbl="node1" presStyleIdx="0" presStyleCnt="5"/>
      <dgm:spPr/>
      <dgm:t>
        <a:bodyPr/>
        <a:lstStyle/>
        <a:p>
          <a:endParaRPr lang="it-IT"/>
        </a:p>
      </dgm:t>
    </dgm:pt>
    <dgm:pt modelId="{DFBD9EFA-E644-435C-8CD3-822E85D6D0B9}" type="pres">
      <dgm:prSet presAssocID="{DA2920F7-71F2-448F-95EF-35FCFA3346A4}" presName="sp" presStyleCnt="0"/>
      <dgm:spPr/>
      <dgm:t>
        <a:bodyPr/>
        <a:lstStyle/>
        <a:p>
          <a:endParaRPr lang="it-IT"/>
        </a:p>
      </dgm:t>
    </dgm:pt>
    <dgm:pt modelId="{D0422359-501F-4BA8-9F2F-95734344F241}" type="pres">
      <dgm:prSet presAssocID="{4D019443-BFE8-41A7-BA81-FD5286616E7F}" presName="arrowAndChildren" presStyleCnt="0"/>
      <dgm:spPr/>
      <dgm:t>
        <a:bodyPr/>
        <a:lstStyle/>
        <a:p>
          <a:endParaRPr lang="it-IT"/>
        </a:p>
      </dgm:t>
    </dgm:pt>
    <dgm:pt modelId="{A9578B36-9192-4ACE-ABD9-76EB3E378D51}" type="pres">
      <dgm:prSet presAssocID="{4D019443-BFE8-41A7-BA81-FD5286616E7F}" presName="parentTextArrow" presStyleLbl="node1" presStyleIdx="1" presStyleCnt="5"/>
      <dgm:spPr/>
      <dgm:t>
        <a:bodyPr/>
        <a:lstStyle/>
        <a:p>
          <a:endParaRPr lang="it-IT"/>
        </a:p>
      </dgm:t>
    </dgm:pt>
    <dgm:pt modelId="{0B7BF229-0AD6-499C-90D9-7B21660C4D61}" type="pres">
      <dgm:prSet presAssocID="{ED3683B3-7D9B-4A57-B8FF-17793DEDFE8E}" presName="sp" presStyleCnt="0"/>
      <dgm:spPr/>
      <dgm:t>
        <a:bodyPr/>
        <a:lstStyle/>
        <a:p>
          <a:endParaRPr lang="it-IT"/>
        </a:p>
      </dgm:t>
    </dgm:pt>
    <dgm:pt modelId="{1F35570A-5552-4513-B3D3-EC50F3C345A5}" type="pres">
      <dgm:prSet presAssocID="{010A5E9E-669E-413B-8CC7-D033C0C9528A}" presName="arrowAndChildren" presStyleCnt="0"/>
      <dgm:spPr/>
      <dgm:t>
        <a:bodyPr/>
        <a:lstStyle/>
        <a:p>
          <a:endParaRPr lang="it-IT"/>
        </a:p>
      </dgm:t>
    </dgm:pt>
    <dgm:pt modelId="{9B46BF7B-5283-4869-A7CB-7415723D7D72}" type="pres">
      <dgm:prSet presAssocID="{010A5E9E-669E-413B-8CC7-D033C0C9528A}" presName="parentTextArrow" presStyleLbl="node1" presStyleIdx="2" presStyleCnt="5"/>
      <dgm:spPr/>
      <dgm:t>
        <a:bodyPr/>
        <a:lstStyle/>
        <a:p>
          <a:endParaRPr lang="it-IT"/>
        </a:p>
      </dgm:t>
    </dgm:pt>
    <dgm:pt modelId="{21BC0D15-A59B-4B02-9B8F-E0716301E265}" type="pres">
      <dgm:prSet presAssocID="{FB85019C-3ABB-4959-B8F3-794C44B7E01D}" presName="sp" presStyleCnt="0"/>
      <dgm:spPr/>
      <dgm:t>
        <a:bodyPr/>
        <a:lstStyle/>
        <a:p>
          <a:endParaRPr lang="it-IT"/>
        </a:p>
      </dgm:t>
    </dgm:pt>
    <dgm:pt modelId="{F9211B9E-30AA-40E3-90BF-F56AD92C57B8}" type="pres">
      <dgm:prSet presAssocID="{067038B3-FC93-474D-970C-B009647E5456}" presName="arrowAndChildren" presStyleCnt="0"/>
      <dgm:spPr/>
      <dgm:t>
        <a:bodyPr/>
        <a:lstStyle/>
        <a:p>
          <a:endParaRPr lang="it-IT"/>
        </a:p>
      </dgm:t>
    </dgm:pt>
    <dgm:pt modelId="{BFF214BF-17D7-4C7A-9479-7AC1BD706DF9}" type="pres">
      <dgm:prSet presAssocID="{067038B3-FC93-474D-970C-B009647E5456}" presName="parentTextArrow" presStyleLbl="node1" presStyleIdx="3" presStyleCnt="5"/>
      <dgm:spPr/>
      <dgm:t>
        <a:bodyPr/>
        <a:lstStyle/>
        <a:p>
          <a:endParaRPr lang="it-IT"/>
        </a:p>
      </dgm:t>
    </dgm:pt>
    <dgm:pt modelId="{6A36950C-4121-43F6-90B9-C4342BD9FBDC}" type="pres">
      <dgm:prSet presAssocID="{F37A43DA-DC8C-4347-BCE9-E0F3FF8D4E0A}" presName="sp" presStyleCnt="0"/>
      <dgm:spPr/>
      <dgm:t>
        <a:bodyPr/>
        <a:lstStyle/>
        <a:p>
          <a:endParaRPr lang="it-IT"/>
        </a:p>
      </dgm:t>
    </dgm:pt>
    <dgm:pt modelId="{40C6594A-7543-48CD-9980-E7063452D9F4}" type="pres">
      <dgm:prSet presAssocID="{6DB17A61-E722-4840-9E5F-182B04121444}" presName="arrowAndChildren" presStyleCnt="0"/>
      <dgm:spPr/>
      <dgm:t>
        <a:bodyPr/>
        <a:lstStyle/>
        <a:p>
          <a:endParaRPr lang="it-IT"/>
        </a:p>
      </dgm:t>
    </dgm:pt>
    <dgm:pt modelId="{9F61A046-4E59-446E-A6CB-6825351B86A3}" type="pres">
      <dgm:prSet presAssocID="{6DB17A61-E722-4840-9E5F-182B04121444}" presName="parentTextArrow" presStyleLbl="node1" presStyleIdx="4" presStyleCnt="5"/>
      <dgm:spPr/>
      <dgm:t>
        <a:bodyPr/>
        <a:lstStyle/>
        <a:p>
          <a:endParaRPr lang="it-IT"/>
        </a:p>
      </dgm:t>
    </dgm:pt>
  </dgm:ptLst>
  <dgm:cxnLst>
    <dgm:cxn modelId="{FF8403F4-6F18-4331-BF23-5BE5FD2F5B05}" type="presOf" srcId="{4D019443-BFE8-41A7-BA81-FD5286616E7F}" destId="{A9578B36-9192-4ACE-ABD9-76EB3E378D51}" srcOrd="0" destOrd="0" presId="urn:microsoft.com/office/officeart/2005/8/layout/process4"/>
    <dgm:cxn modelId="{6D569784-16C2-4542-9892-E2080973B0A5}" srcId="{D4C41605-5924-4F64-8EC2-8D863EFBF7CB}" destId="{067038B3-FC93-474D-970C-B009647E5456}" srcOrd="1" destOrd="0" parTransId="{598055A4-01E7-41CA-B78A-E24777D781C5}" sibTransId="{FB85019C-3ABB-4959-B8F3-794C44B7E01D}"/>
    <dgm:cxn modelId="{234F55FE-B9FF-4EAA-BC9E-0E350749A551}" type="presOf" srcId="{067038B3-FC93-474D-970C-B009647E5456}" destId="{BFF214BF-17D7-4C7A-9479-7AC1BD706DF9}" srcOrd="0" destOrd="0" presId="urn:microsoft.com/office/officeart/2005/8/layout/process4"/>
    <dgm:cxn modelId="{1E1947CD-3DB9-4578-85C2-F07760721A19}" srcId="{D4C41605-5924-4F64-8EC2-8D863EFBF7CB}" destId="{010A5E9E-669E-413B-8CC7-D033C0C9528A}" srcOrd="2" destOrd="0" parTransId="{50C542FD-EC5B-48EC-B18F-C9899B7A3988}" sibTransId="{ED3683B3-7D9B-4A57-B8FF-17793DEDFE8E}"/>
    <dgm:cxn modelId="{A80C686D-ABD7-45C8-9685-DAED4F0B7704}" srcId="{D4C41605-5924-4F64-8EC2-8D863EFBF7CB}" destId="{6DB17A61-E722-4840-9E5F-182B04121444}" srcOrd="0" destOrd="0" parTransId="{76C8B7DF-DB48-47CA-9B68-D464C19CA3A6}" sibTransId="{F37A43DA-DC8C-4347-BCE9-E0F3FF8D4E0A}"/>
    <dgm:cxn modelId="{DD20AF23-D7AD-4E9D-99F7-DAB86ECC922E}" type="presOf" srcId="{D4C41605-5924-4F64-8EC2-8D863EFBF7CB}" destId="{9ACB3CE3-0E1A-4F85-AAA5-F03A64E6531B}" srcOrd="0" destOrd="0" presId="urn:microsoft.com/office/officeart/2005/8/layout/process4"/>
    <dgm:cxn modelId="{30A85562-1806-4F38-9671-BEF94436776A}" srcId="{D4C41605-5924-4F64-8EC2-8D863EFBF7CB}" destId="{747C2E09-D10E-4AD1-BE8A-D755A725720A}" srcOrd="4" destOrd="0" parTransId="{5D1EEDBF-A4A2-4BE6-8241-DCACB77DCD23}" sibTransId="{CA69F07D-E283-46E4-9BD5-75C1C6703831}"/>
    <dgm:cxn modelId="{BFBEE334-794B-4DEF-AEC6-145E3ADB85DB}" type="presOf" srcId="{747C2E09-D10E-4AD1-BE8A-D755A725720A}" destId="{59E1BD2D-A685-450D-843A-CCE779B5FC15}" srcOrd="0" destOrd="0" presId="urn:microsoft.com/office/officeart/2005/8/layout/process4"/>
    <dgm:cxn modelId="{ECFEE7D5-6F1F-4AFA-9FCD-1B63555802CD}" type="presOf" srcId="{010A5E9E-669E-413B-8CC7-D033C0C9528A}" destId="{9B46BF7B-5283-4869-A7CB-7415723D7D72}" srcOrd="0" destOrd="0" presId="urn:microsoft.com/office/officeart/2005/8/layout/process4"/>
    <dgm:cxn modelId="{C854AFC1-3E99-4504-9B4C-37E6853936FD}" type="presOf" srcId="{6DB17A61-E722-4840-9E5F-182B04121444}" destId="{9F61A046-4E59-446E-A6CB-6825351B86A3}" srcOrd="0" destOrd="0" presId="urn:microsoft.com/office/officeart/2005/8/layout/process4"/>
    <dgm:cxn modelId="{2A68189C-12D5-481D-856A-0133A27AF00B}" srcId="{D4C41605-5924-4F64-8EC2-8D863EFBF7CB}" destId="{4D019443-BFE8-41A7-BA81-FD5286616E7F}" srcOrd="3" destOrd="0" parTransId="{2C48A98D-FBE4-42DE-998D-93FEC7C12AD0}" sibTransId="{DA2920F7-71F2-448F-95EF-35FCFA3346A4}"/>
    <dgm:cxn modelId="{66D0DDF4-D9ED-4047-A4E8-15EA8C0FCAE5}" type="presParOf" srcId="{9ACB3CE3-0E1A-4F85-AAA5-F03A64E6531B}" destId="{8FBD3478-F705-4CBC-AD2F-5A62857B6D76}" srcOrd="0" destOrd="0" presId="urn:microsoft.com/office/officeart/2005/8/layout/process4"/>
    <dgm:cxn modelId="{1F2509F4-EEF0-4E8F-8BC5-0D95DAEA8BC9}" type="presParOf" srcId="{8FBD3478-F705-4CBC-AD2F-5A62857B6D76}" destId="{59E1BD2D-A685-450D-843A-CCE779B5FC15}" srcOrd="0" destOrd="0" presId="urn:microsoft.com/office/officeart/2005/8/layout/process4"/>
    <dgm:cxn modelId="{6EA3FD07-72EC-48D7-992B-747D00A037D6}" type="presParOf" srcId="{9ACB3CE3-0E1A-4F85-AAA5-F03A64E6531B}" destId="{DFBD9EFA-E644-435C-8CD3-822E85D6D0B9}" srcOrd="1" destOrd="0" presId="urn:microsoft.com/office/officeart/2005/8/layout/process4"/>
    <dgm:cxn modelId="{F2B1B8B6-3378-4A5C-B97A-382897134F90}" type="presParOf" srcId="{9ACB3CE3-0E1A-4F85-AAA5-F03A64E6531B}" destId="{D0422359-501F-4BA8-9F2F-95734344F241}" srcOrd="2" destOrd="0" presId="urn:microsoft.com/office/officeart/2005/8/layout/process4"/>
    <dgm:cxn modelId="{301E0254-061F-44F6-B180-4DFA29041230}" type="presParOf" srcId="{D0422359-501F-4BA8-9F2F-95734344F241}" destId="{A9578B36-9192-4ACE-ABD9-76EB3E378D51}" srcOrd="0" destOrd="0" presId="urn:microsoft.com/office/officeart/2005/8/layout/process4"/>
    <dgm:cxn modelId="{E8694C70-396E-4526-AA7F-28FDBC008155}" type="presParOf" srcId="{9ACB3CE3-0E1A-4F85-AAA5-F03A64E6531B}" destId="{0B7BF229-0AD6-499C-90D9-7B21660C4D61}" srcOrd="3" destOrd="0" presId="urn:microsoft.com/office/officeart/2005/8/layout/process4"/>
    <dgm:cxn modelId="{281A3DC4-66C2-485A-A71E-E81BA9E35B51}" type="presParOf" srcId="{9ACB3CE3-0E1A-4F85-AAA5-F03A64E6531B}" destId="{1F35570A-5552-4513-B3D3-EC50F3C345A5}" srcOrd="4" destOrd="0" presId="urn:microsoft.com/office/officeart/2005/8/layout/process4"/>
    <dgm:cxn modelId="{68E35488-20FB-40C0-8414-1DDAF00B58CD}" type="presParOf" srcId="{1F35570A-5552-4513-B3D3-EC50F3C345A5}" destId="{9B46BF7B-5283-4869-A7CB-7415723D7D72}" srcOrd="0" destOrd="0" presId="urn:microsoft.com/office/officeart/2005/8/layout/process4"/>
    <dgm:cxn modelId="{C8F0E334-34FA-4979-9574-9C2AAFFD792D}" type="presParOf" srcId="{9ACB3CE3-0E1A-4F85-AAA5-F03A64E6531B}" destId="{21BC0D15-A59B-4B02-9B8F-E0716301E265}" srcOrd="5" destOrd="0" presId="urn:microsoft.com/office/officeart/2005/8/layout/process4"/>
    <dgm:cxn modelId="{A9FD94AD-82F7-42C5-BB7D-A8DE02721C6F}" type="presParOf" srcId="{9ACB3CE3-0E1A-4F85-AAA5-F03A64E6531B}" destId="{F9211B9E-30AA-40E3-90BF-F56AD92C57B8}" srcOrd="6" destOrd="0" presId="urn:microsoft.com/office/officeart/2005/8/layout/process4"/>
    <dgm:cxn modelId="{3DD2FA93-279A-4858-B373-E479181C0545}" type="presParOf" srcId="{F9211B9E-30AA-40E3-90BF-F56AD92C57B8}" destId="{BFF214BF-17D7-4C7A-9479-7AC1BD706DF9}" srcOrd="0" destOrd="0" presId="urn:microsoft.com/office/officeart/2005/8/layout/process4"/>
    <dgm:cxn modelId="{001524EF-3495-46B2-B3E7-36EB43F1EDF3}" type="presParOf" srcId="{9ACB3CE3-0E1A-4F85-AAA5-F03A64E6531B}" destId="{6A36950C-4121-43F6-90B9-C4342BD9FBDC}" srcOrd="7" destOrd="0" presId="urn:microsoft.com/office/officeart/2005/8/layout/process4"/>
    <dgm:cxn modelId="{83F1D2FE-06F3-4B52-8851-349864BF4894}" type="presParOf" srcId="{9ACB3CE3-0E1A-4F85-AAA5-F03A64E6531B}" destId="{40C6594A-7543-48CD-9980-E7063452D9F4}" srcOrd="8" destOrd="0" presId="urn:microsoft.com/office/officeart/2005/8/layout/process4"/>
    <dgm:cxn modelId="{52C52013-31DD-42F9-8F15-8125D65C7C19}" type="presParOf" srcId="{40C6594A-7543-48CD-9980-E7063452D9F4}" destId="{9F61A046-4E59-446E-A6CB-6825351B86A3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7094E0A-977B-48F4-AE46-20B16E83237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it-IT"/>
        </a:p>
      </dgm:t>
    </dgm:pt>
    <dgm:pt modelId="{5801C9DD-A547-4095-8A08-5D9F6DF8FD96}">
      <dgm:prSet custT="1"/>
      <dgm:spPr/>
      <dgm:t>
        <a:bodyPr/>
        <a:lstStyle/>
        <a:p>
          <a:pPr rtl="0"/>
          <a:r>
            <a:rPr lang="it-IT" sz="2400" b="1" dirty="0" smtClean="0"/>
            <a:t>Diocesi</a:t>
          </a:r>
          <a:r>
            <a:rPr lang="it-IT" sz="2400" dirty="0" smtClean="0"/>
            <a:t> </a:t>
          </a:r>
          <a:endParaRPr lang="it-IT" sz="2300" dirty="0"/>
        </a:p>
      </dgm:t>
    </dgm:pt>
    <dgm:pt modelId="{2B189CE0-C1E5-46F7-B3D2-9DFA4A98F1E7}" type="parTrans" cxnId="{D783A2D3-10CC-46EF-A76F-EA4AEC6DF812}">
      <dgm:prSet/>
      <dgm:spPr/>
      <dgm:t>
        <a:bodyPr/>
        <a:lstStyle/>
        <a:p>
          <a:endParaRPr lang="it-IT"/>
        </a:p>
      </dgm:t>
    </dgm:pt>
    <dgm:pt modelId="{5EB271F5-8116-45B1-A75B-FD09D19287B2}" type="sibTrans" cxnId="{D783A2D3-10CC-46EF-A76F-EA4AEC6DF812}">
      <dgm:prSet/>
      <dgm:spPr/>
      <dgm:t>
        <a:bodyPr/>
        <a:lstStyle/>
        <a:p>
          <a:endParaRPr lang="it-IT"/>
        </a:p>
      </dgm:t>
    </dgm:pt>
    <dgm:pt modelId="{6529E814-78F9-4E7B-8CAF-2CC7D19B8B92}">
      <dgm:prSet custT="1"/>
      <dgm:spPr/>
      <dgm:t>
        <a:bodyPr/>
        <a:lstStyle/>
        <a:p>
          <a:pPr rtl="0"/>
          <a:r>
            <a:rPr lang="it-IT" sz="2000" dirty="0" smtClean="0"/>
            <a:t>propone alla Provincia di non farsi pagare l’affitto</a:t>
          </a:r>
          <a:endParaRPr lang="it-IT" sz="2000" dirty="0"/>
        </a:p>
      </dgm:t>
    </dgm:pt>
    <dgm:pt modelId="{0438BF55-0E24-4705-ACD4-FC8550062F6E}" type="parTrans" cxnId="{990C00FF-7915-41A8-9588-96A38199B01A}">
      <dgm:prSet/>
      <dgm:spPr/>
      <dgm:t>
        <a:bodyPr/>
        <a:lstStyle/>
        <a:p>
          <a:endParaRPr lang="it-IT"/>
        </a:p>
      </dgm:t>
    </dgm:pt>
    <dgm:pt modelId="{7B638B24-DD71-4DBB-9570-D7F7E7703F22}" type="sibTrans" cxnId="{990C00FF-7915-41A8-9588-96A38199B01A}">
      <dgm:prSet/>
      <dgm:spPr/>
      <dgm:t>
        <a:bodyPr/>
        <a:lstStyle/>
        <a:p>
          <a:endParaRPr lang="it-IT"/>
        </a:p>
      </dgm:t>
    </dgm:pt>
    <dgm:pt modelId="{ED45FA4C-837D-4CAD-A019-F825C90DF33D}">
      <dgm:prSet custT="1"/>
      <dgm:spPr/>
      <dgm:t>
        <a:bodyPr/>
        <a:lstStyle/>
        <a:p>
          <a:pPr rtl="0"/>
          <a:r>
            <a:rPr lang="it-IT" sz="2000" dirty="0" smtClean="0"/>
            <a:t>chiede garanzia che il bene sia restituito integro</a:t>
          </a:r>
          <a:endParaRPr lang="it-IT" sz="2000" dirty="0"/>
        </a:p>
      </dgm:t>
    </dgm:pt>
    <dgm:pt modelId="{13D62D87-79AD-4632-A505-2CE04EEEC68C}" type="parTrans" cxnId="{EC79D955-7EC5-473C-B490-8566A43CD3E5}">
      <dgm:prSet/>
      <dgm:spPr/>
      <dgm:t>
        <a:bodyPr/>
        <a:lstStyle/>
        <a:p>
          <a:endParaRPr lang="it-IT"/>
        </a:p>
      </dgm:t>
    </dgm:pt>
    <dgm:pt modelId="{80AEC7FB-ACD3-4536-80E4-8DCDDD46885F}" type="sibTrans" cxnId="{EC79D955-7EC5-473C-B490-8566A43CD3E5}">
      <dgm:prSet/>
      <dgm:spPr/>
      <dgm:t>
        <a:bodyPr/>
        <a:lstStyle/>
        <a:p>
          <a:endParaRPr lang="it-IT"/>
        </a:p>
      </dgm:t>
    </dgm:pt>
    <dgm:pt modelId="{67604C30-292E-4E44-A11E-F6BC7340C9E5}">
      <dgm:prSet custT="1"/>
      <dgm:spPr/>
      <dgm:t>
        <a:bodyPr/>
        <a:lstStyle/>
        <a:p>
          <a:pPr rtl="0"/>
          <a:r>
            <a:rPr lang="it-IT" sz="2000" dirty="0" smtClean="0"/>
            <a:t>chiede che gli alloggi siano seguiti da operatori della Fondazione</a:t>
          </a:r>
          <a:endParaRPr lang="it-IT" sz="2000" dirty="0"/>
        </a:p>
      </dgm:t>
    </dgm:pt>
    <dgm:pt modelId="{29162E6E-2326-42AC-86A8-8F7B2FDAF5C2}" type="parTrans" cxnId="{99269434-F1D9-4A92-900A-9C31857E56A5}">
      <dgm:prSet/>
      <dgm:spPr/>
      <dgm:t>
        <a:bodyPr/>
        <a:lstStyle/>
        <a:p>
          <a:endParaRPr lang="it-IT"/>
        </a:p>
      </dgm:t>
    </dgm:pt>
    <dgm:pt modelId="{F133CE20-AD43-4882-B75D-AADE99ED6E3A}" type="sibTrans" cxnId="{99269434-F1D9-4A92-900A-9C31857E56A5}">
      <dgm:prSet/>
      <dgm:spPr/>
      <dgm:t>
        <a:bodyPr/>
        <a:lstStyle/>
        <a:p>
          <a:endParaRPr lang="it-IT"/>
        </a:p>
      </dgm:t>
    </dgm:pt>
    <dgm:pt modelId="{F48A9970-EEC0-4B85-BB57-2F9AF961B5FF}">
      <dgm:prSet custT="1"/>
      <dgm:spPr/>
      <dgm:t>
        <a:bodyPr/>
        <a:lstStyle/>
        <a:p>
          <a:pPr rtl="0"/>
          <a:r>
            <a:rPr lang="it-IT" sz="2000" dirty="0" smtClean="0"/>
            <a:t>sostiene gli interventi minimi di sistemazione degli alloggi – per rispondere alle normative di legge – con il fondo “8x1000 per interventi caritativi” (che quindi andranno a beneficio di un immobile parrocchiale)</a:t>
          </a:r>
          <a:endParaRPr lang="it-IT" sz="2000" dirty="0"/>
        </a:p>
      </dgm:t>
    </dgm:pt>
    <dgm:pt modelId="{4EB385CF-3663-4337-A4ED-61EA6E6684B0}" type="parTrans" cxnId="{ACB909CD-5543-4A9C-A2D9-0CDF18B99513}">
      <dgm:prSet/>
      <dgm:spPr/>
      <dgm:t>
        <a:bodyPr/>
        <a:lstStyle/>
        <a:p>
          <a:endParaRPr lang="it-IT"/>
        </a:p>
      </dgm:t>
    </dgm:pt>
    <dgm:pt modelId="{BB1160BD-C99A-43A9-A5AE-5F2DFFE6074C}" type="sibTrans" cxnId="{ACB909CD-5543-4A9C-A2D9-0CDF18B99513}">
      <dgm:prSet/>
      <dgm:spPr/>
      <dgm:t>
        <a:bodyPr/>
        <a:lstStyle/>
        <a:p>
          <a:endParaRPr lang="it-IT"/>
        </a:p>
      </dgm:t>
    </dgm:pt>
    <dgm:pt modelId="{89D9D358-FD7F-4929-BB4A-265A284E3F3F}">
      <dgm:prSet custT="1"/>
      <dgm:spPr/>
      <dgm:t>
        <a:bodyPr/>
        <a:lstStyle/>
        <a:p>
          <a:pPr rtl="0"/>
          <a:r>
            <a:rPr lang="it-IT" sz="2400" b="1" dirty="0" smtClean="0"/>
            <a:t>Provincia</a:t>
          </a:r>
          <a:endParaRPr lang="it-IT" sz="2400" dirty="0"/>
        </a:p>
      </dgm:t>
    </dgm:pt>
    <dgm:pt modelId="{9F650958-0B64-471E-85BC-46604388D67F}" type="parTrans" cxnId="{67ACA8EA-9AC9-475D-9E52-83DC542A0F15}">
      <dgm:prSet/>
      <dgm:spPr/>
      <dgm:t>
        <a:bodyPr/>
        <a:lstStyle/>
        <a:p>
          <a:endParaRPr lang="it-IT"/>
        </a:p>
      </dgm:t>
    </dgm:pt>
    <dgm:pt modelId="{81E7CA60-E405-4FF0-B5AB-DD491EA5F818}" type="sibTrans" cxnId="{67ACA8EA-9AC9-475D-9E52-83DC542A0F15}">
      <dgm:prSet/>
      <dgm:spPr/>
      <dgm:t>
        <a:bodyPr/>
        <a:lstStyle/>
        <a:p>
          <a:endParaRPr lang="it-IT"/>
        </a:p>
      </dgm:t>
    </dgm:pt>
    <dgm:pt modelId="{709C9BE2-EDA2-4350-BE86-119051CE6929}">
      <dgm:prSet custT="1"/>
      <dgm:spPr/>
      <dgm:t>
        <a:bodyPr/>
        <a:lstStyle/>
        <a:p>
          <a:pPr rtl="0"/>
          <a:r>
            <a:rPr lang="it-IT" sz="2000" dirty="0" smtClean="0"/>
            <a:t>provvede a pagare le utenze degli alloggi e gli operatori dedicati</a:t>
          </a:r>
          <a:endParaRPr lang="it-IT" sz="2000" dirty="0"/>
        </a:p>
      </dgm:t>
    </dgm:pt>
    <dgm:pt modelId="{790133CB-AF71-49D1-9A09-C340D21C4CA6}" type="parTrans" cxnId="{4E444414-9B14-473A-94FC-523D8B2D1F28}">
      <dgm:prSet/>
      <dgm:spPr/>
      <dgm:t>
        <a:bodyPr/>
        <a:lstStyle/>
        <a:p>
          <a:endParaRPr lang="it-IT"/>
        </a:p>
      </dgm:t>
    </dgm:pt>
    <dgm:pt modelId="{C5466448-5D7E-4383-910F-757984EFBF72}" type="sibTrans" cxnId="{4E444414-9B14-473A-94FC-523D8B2D1F28}">
      <dgm:prSet/>
      <dgm:spPr/>
      <dgm:t>
        <a:bodyPr/>
        <a:lstStyle/>
        <a:p>
          <a:endParaRPr lang="it-IT"/>
        </a:p>
      </dgm:t>
    </dgm:pt>
    <dgm:pt modelId="{56FAB0F1-F389-4223-8641-1A702EDC9221}">
      <dgm:prSet custT="1"/>
      <dgm:spPr/>
      <dgm:t>
        <a:bodyPr/>
        <a:lstStyle/>
        <a:p>
          <a:pPr rtl="0"/>
          <a:r>
            <a:rPr lang="it-IT" sz="2400" b="1" dirty="0" smtClean="0"/>
            <a:t>Parrocchia</a:t>
          </a:r>
          <a:r>
            <a:rPr lang="it-IT" sz="2400" dirty="0" smtClean="0"/>
            <a:t> </a:t>
          </a:r>
          <a:endParaRPr lang="it-IT" sz="2400" dirty="0"/>
        </a:p>
      </dgm:t>
    </dgm:pt>
    <dgm:pt modelId="{4BB536CD-E577-4762-A373-031C532091F5}" type="parTrans" cxnId="{74023339-6D73-437D-99B0-6DD0E6436303}">
      <dgm:prSet/>
      <dgm:spPr/>
      <dgm:t>
        <a:bodyPr/>
        <a:lstStyle/>
        <a:p>
          <a:endParaRPr lang="it-IT"/>
        </a:p>
      </dgm:t>
    </dgm:pt>
    <dgm:pt modelId="{BEAEFFD7-4B81-4CBF-AEC1-AF92798BBE7C}" type="sibTrans" cxnId="{74023339-6D73-437D-99B0-6DD0E6436303}">
      <dgm:prSet/>
      <dgm:spPr/>
      <dgm:t>
        <a:bodyPr/>
        <a:lstStyle/>
        <a:p>
          <a:endParaRPr lang="it-IT"/>
        </a:p>
      </dgm:t>
    </dgm:pt>
    <dgm:pt modelId="{4C389DD8-672B-4385-80B3-9EC452826499}">
      <dgm:prSet custT="1"/>
      <dgm:spPr/>
      <dgm:t>
        <a:bodyPr/>
        <a:lstStyle/>
        <a:p>
          <a:pPr rtl="0"/>
          <a:r>
            <a:rPr lang="it-IT" sz="2000" dirty="0" smtClean="0"/>
            <a:t>dà la struttura in comodato alla Fondazione, sgravando il parroco da qualsiasi incombenza</a:t>
          </a:r>
          <a:endParaRPr lang="it-IT" sz="2000" dirty="0"/>
        </a:p>
      </dgm:t>
    </dgm:pt>
    <dgm:pt modelId="{95EF6BDC-DE31-47BB-A8B6-6F0F7CF4A211}" type="parTrans" cxnId="{687A0D1E-70E9-4D88-9C7E-0D21F460494D}">
      <dgm:prSet/>
      <dgm:spPr/>
      <dgm:t>
        <a:bodyPr/>
        <a:lstStyle/>
        <a:p>
          <a:endParaRPr lang="it-IT"/>
        </a:p>
      </dgm:t>
    </dgm:pt>
    <dgm:pt modelId="{16CB96FF-31CD-4231-8BE2-95BC0A56E831}" type="sibTrans" cxnId="{687A0D1E-70E9-4D88-9C7E-0D21F460494D}">
      <dgm:prSet/>
      <dgm:spPr/>
      <dgm:t>
        <a:bodyPr/>
        <a:lstStyle/>
        <a:p>
          <a:endParaRPr lang="it-IT"/>
        </a:p>
      </dgm:t>
    </dgm:pt>
    <dgm:pt modelId="{91BD8A72-F5C3-47E7-B0DD-F4513877AEC6}">
      <dgm:prSet custT="1"/>
      <dgm:spPr/>
      <dgm:t>
        <a:bodyPr/>
        <a:lstStyle/>
        <a:p>
          <a:pPr rtl="0"/>
          <a:r>
            <a:rPr lang="it-IT" sz="2400" b="1" dirty="0" smtClean="0"/>
            <a:t>Fondazione</a:t>
          </a:r>
          <a:r>
            <a:rPr lang="it-IT" sz="2400" dirty="0" smtClean="0"/>
            <a:t> </a:t>
          </a:r>
          <a:endParaRPr lang="it-IT" sz="2400" dirty="0"/>
        </a:p>
      </dgm:t>
    </dgm:pt>
    <dgm:pt modelId="{FDCA66BB-69A5-4CDF-82CD-DF503A540AED}" type="parTrans" cxnId="{4CD2A607-760D-492C-80DC-C83DA6EC88AF}">
      <dgm:prSet/>
      <dgm:spPr/>
      <dgm:t>
        <a:bodyPr/>
        <a:lstStyle/>
        <a:p>
          <a:endParaRPr lang="it-IT"/>
        </a:p>
      </dgm:t>
    </dgm:pt>
    <dgm:pt modelId="{B242F4E0-E849-4D5D-A76E-100506C925BC}" type="sibTrans" cxnId="{4CD2A607-760D-492C-80DC-C83DA6EC88AF}">
      <dgm:prSet/>
      <dgm:spPr/>
      <dgm:t>
        <a:bodyPr/>
        <a:lstStyle/>
        <a:p>
          <a:endParaRPr lang="it-IT"/>
        </a:p>
      </dgm:t>
    </dgm:pt>
    <dgm:pt modelId="{00A625DC-D9B2-4BF8-A22B-FEA2AA23A859}">
      <dgm:prSet custT="1"/>
      <dgm:spPr/>
      <dgm:t>
        <a:bodyPr/>
        <a:lstStyle/>
        <a:p>
          <a:pPr rtl="0"/>
          <a:r>
            <a:rPr lang="it-IT" sz="2000" dirty="0" smtClean="0"/>
            <a:t>coordina gli interventi di sistemazione previsti per ogni alloggio</a:t>
          </a:r>
          <a:endParaRPr lang="it-IT" sz="2000" dirty="0"/>
        </a:p>
      </dgm:t>
    </dgm:pt>
    <dgm:pt modelId="{5F075ECE-6D94-47F6-B3CD-FCAE9FBBD76E}" type="parTrans" cxnId="{F88DF169-9767-4131-819A-92F73DC63C97}">
      <dgm:prSet/>
      <dgm:spPr/>
      <dgm:t>
        <a:bodyPr/>
        <a:lstStyle/>
        <a:p>
          <a:endParaRPr lang="it-IT"/>
        </a:p>
      </dgm:t>
    </dgm:pt>
    <dgm:pt modelId="{C07527C3-B420-414C-9287-D5180D18516F}" type="sibTrans" cxnId="{F88DF169-9767-4131-819A-92F73DC63C97}">
      <dgm:prSet/>
      <dgm:spPr/>
      <dgm:t>
        <a:bodyPr/>
        <a:lstStyle/>
        <a:p>
          <a:endParaRPr lang="it-IT"/>
        </a:p>
      </dgm:t>
    </dgm:pt>
    <dgm:pt modelId="{89BFC8B0-024A-4499-A1E6-D0B86FA378E3}" type="pres">
      <dgm:prSet presAssocID="{C7094E0A-977B-48F4-AE46-20B16E83237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B82B97A6-2C67-4BC4-A2DC-67A389F43539}" type="pres">
      <dgm:prSet presAssocID="{5801C9DD-A547-4095-8A08-5D9F6DF8FD96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316FB8C1-0E5B-4BFD-94EC-9B6026039906}" type="pres">
      <dgm:prSet presAssocID="{5801C9DD-A547-4095-8A08-5D9F6DF8FD96}" presName="childText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881E141-0896-4A57-A0D1-562E1123BB24}" type="pres">
      <dgm:prSet presAssocID="{89D9D358-FD7F-4929-BB4A-265A284E3F3F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4BFF8724-ABE7-4800-8320-930A597DCD84}" type="pres">
      <dgm:prSet presAssocID="{89D9D358-FD7F-4929-BB4A-265A284E3F3F}" presName="childText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6739B68D-E955-4AB5-8B42-4EB2E0B9D0EC}" type="pres">
      <dgm:prSet presAssocID="{56FAB0F1-F389-4223-8641-1A702EDC9221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D634AB0C-D8EB-4E08-974F-F7B052C2C6F6}" type="pres">
      <dgm:prSet presAssocID="{56FAB0F1-F389-4223-8641-1A702EDC9221}" presName="childText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7FA92751-94EF-468F-8A12-AFE26E494E6D}" type="pres">
      <dgm:prSet presAssocID="{91BD8A72-F5C3-47E7-B0DD-F4513877AEC6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2A0D0BE6-119F-44BC-8B29-601715470B85}" type="pres">
      <dgm:prSet presAssocID="{91BD8A72-F5C3-47E7-B0DD-F4513877AEC6}" presName="childText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F88DF169-9767-4131-819A-92F73DC63C97}" srcId="{91BD8A72-F5C3-47E7-B0DD-F4513877AEC6}" destId="{00A625DC-D9B2-4BF8-A22B-FEA2AA23A859}" srcOrd="0" destOrd="0" parTransId="{5F075ECE-6D94-47F6-B3CD-FCAE9FBBD76E}" sibTransId="{C07527C3-B420-414C-9287-D5180D18516F}"/>
    <dgm:cxn modelId="{687A0D1E-70E9-4D88-9C7E-0D21F460494D}" srcId="{56FAB0F1-F389-4223-8641-1A702EDC9221}" destId="{4C389DD8-672B-4385-80B3-9EC452826499}" srcOrd="0" destOrd="0" parTransId="{95EF6BDC-DE31-47BB-A8B6-6F0F7CF4A211}" sibTransId="{16CB96FF-31CD-4231-8BE2-95BC0A56E831}"/>
    <dgm:cxn modelId="{D783A2D3-10CC-46EF-A76F-EA4AEC6DF812}" srcId="{C7094E0A-977B-48F4-AE46-20B16E832370}" destId="{5801C9DD-A547-4095-8A08-5D9F6DF8FD96}" srcOrd="0" destOrd="0" parTransId="{2B189CE0-C1E5-46F7-B3D2-9DFA4A98F1E7}" sibTransId="{5EB271F5-8116-45B1-A75B-FD09D19287B2}"/>
    <dgm:cxn modelId="{37D2D8C4-AC13-4843-9741-2B72EE302DA3}" type="presOf" srcId="{91BD8A72-F5C3-47E7-B0DD-F4513877AEC6}" destId="{7FA92751-94EF-468F-8A12-AFE26E494E6D}" srcOrd="0" destOrd="0" presId="urn:microsoft.com/office/officeart/2005/8/layout/vList2"/>
    <dgm:cxn modelId="{B90E7720-E294-4568-A8F6-EF0E0F8E721E}" type="presOf" srcId="{6529E814-78F9-4E7B-8CAF-2CC7D19B8B92}" destId="{316FB8C1-0E5B-4BFD-94EC-9B6026039906}" srcOrd="0" destOrd="0" presId="urn:microsoft.com/office/officeart/2005/8/layout/vList2"/>
    <dgm:cxn modelId="{990C00FF-7915-41A8-9588-96A38199B01A}" srcId="{5801C9DD-A547-4095-8A08-5D9F6DF8FD96}" destId="{6529E814-78F9-4E7B-8CAF-2CC7D19B8B92}" srcOrd="0" destOrd="0" parTransId="{0438BF55-0E24-4705-ACD4-FC8550062F6E}" sibTransId="{7B638B24-DD71-4DBB-9570-D7F7E7703F22}"/>
    <dgm:cxn modelId="{530CEB0A-D624-47D1-83E6-AD6658CA7938}" type="presOf" srcId="{F48A9970-EEC0-4B85-BB57-2F9AF961B5FF}" destId="{316FB8C1-0E5B-4BFD-94EC-9B6026039906}" srcOrd="0" destOrd="3" presId="urn:microsoft.com/office/officeart/2005/8/layout/vList2"/>
    <dgm:cxn modelId="{EC79D955-7EC5-473C-B490-8566A43CD3E5}" srcId="{5801C9DD-A547-4095-8A08-5D9F6DF8FD96}" destId="{ED45FA4C-837D-4CAD-A019-F825C90DF33D}" srcOrd="1" destOrd="0" parTransId="{13D62D87-79AD-4632-A505-2CE04EEEC68C}" sibTransId="{80AEC7FB-ACD3-4536-80E4-8DCDDD46885F}"/>
    <dgm:cxn modelId="{74D06982-BB33-4EFD-BE70-E1C30D58E778}" type="presOf" srcId="{5801C9DD-A547-4095-8A08-5D9F6DF8FD96}" destId="{B82B97A6-2C67-4BC4-A2DC-67A389F43539}" srcOrd="0" destOrd="0" presId="urn:microsoft.com/office/officeart/2005/8/layout/vList2"/>
    <dgm:cxn modelId="{4E444414-9B14-473A-94FC-523D8B2D1F28}" srcId="{89D9D358-FD7F-4929-BB4A-265A284E3F3F}" destId="{709C9BE2-EDA2-4350-BE86-119051CE6929}" srcOrd="0" destOrd="0" parTransId="{790133CB-AF71-49D1-9A09-C340D21C4CA6}" sibTransId="{C5466448-5D7E-4383-910F-757984EFBF72}"/>
    <dgm:cxn modelId="{BD1CE113-F697-4C8D-B8F6-13B2BA6FDB7E}" type="presOf" srcId="{00A625DC-D9B2-4BF8-A22B-FEA2AA23A859}" destId="{2A0D0BE6-119F-44BC-8B29-601715470B85}" srcOrd="0" destOrd="0" presId="urn:microsoft.com/office/officeart/2005/8/layout/vList2"/>
    <dgm:cxn modelId="{67ACA8EA-9AC9-475D-9E52-83DC542A0F15}" srcId="{C7094E0A-977B-48F4-AE46-20B16E832370}" destId="{89D9D358-FD7F-4929-BB4A-265A284E3F3F}" srcOrd="1" destOrd="0" parTransId="{9F650958-0B64-471E-85BC-46604388D67F}" sibTransId="{81E7CA60-E405-4FF0-B5AB-DD491EA5F818}"/>
    <dgm:cxn modelId="{60D048D3-03FD-49EC-B641-4AE46298B63E}" type="presOf" srcId="{4C389DD8-672B-4385-80B3-9EC452826499}" destId="{D634AB0C-D8EB-4E08-974F-F7B052C2C6F6}" srcOrd="0" destOrd="0" presId="urn:microsoft.com/office/officeart/2005/8/layout/vList2"/>
    <dgm:cxn modelId="{042A6DF2-4334-46FE-8BA3-6489FF4FCE1B}" type="presOf" srcId="{ED45FA4C-837D-4CAD-A019-F825C90DF33D}" destId="{316FB8C1-0E5B-4BFD-94EC-9B6026039906}" srcOrd="0" destOrd="1" presId="urn:microsoft.com/office/officeart/2005/8/layout/vList2"/>
    <dgm:cxn modelId="{9624E55F-DC2C-4A72-A9D2-400139ACEA9D}" type="presOf" srcId="{56FAB0F1-F389-4223-8641-1A702EDC9221}" destId="{6739B68D-E955-4AB5-8B42-4EB2E0B9D0EC}" srcOrd="0" destOrd="0" presId="urn:microsoft.com/office/officeart/2005/8/layout/vList2"/>
    <dgm:cxn modelId="{4C8F094D-47C2-4DAB-A564-42B84AC57EAB}" type="presOf" srcId="{89D9D358-FD7F-4929-BB4A-265A284E3F3F}" destId="{8881E141-0896-4A57-A0D1-562E1123BB24}" srcOrd="0" destOrd="0" presId="urn:microsoft.com/office/officeart/2005/8/layout/vList2"/>
    <dgm:cxn modelId="{4CD2A607-760D-492C-80DC-C83DA6EC88AF}" srcId="{C7094E0A-977B-48F4-AE46-20B16E832370}" destId="{91BD8A72-F5C3-47E7-B0DD-F4513877AEC6}" srcOrd="3" destOrd="0" parTransId="{FDCA66BB-69A5-4CDF-82CD-DF503A540AED}" sibTransId="{B242F4E0-E849-4D5D-A76E-100506C925BC}"/>
    <dgm:cxn modelId="{ACB909CD-5543-4A9C-A2D9-0CDF18B99513}" srcId="{5801C9DD-A547-4095-8A08-5D9F6DF8FD96}" destId="{F48A9970-EEC0-4B85-BB57-2F9AF961B5FF}" srcOrd="3" destOrd="0" parTransId="{4EB385CF-3663-4337-A4ED-61EA6E6684B0}" sibTransId="{BB1160BD-C99A-43A9-A5AE-5F2DFFE6074C}"/>
    <dgm:cxn modelId="{EF782A8B-448F-41E7-8D4E-E953B9062C10}" type="presOf" srcId="{67604C30-292E-4E44-A11E-F6BC7340C9E5}" destId="{316FB8C1-0E5B-4BFD-94EC-9B6026039906}" srcOrd="0" destOrd="2" presId="urn:microsoft.com/office/officeart/2005/8/layout/vList2"/>
    <dgm:cxn modelId="{A72AA54A-C30B-49BF-940A-47D7E27F27BB}" type="presOf" srcId="{C7094E0A-977B-48F4-AE46-20B16E832370}" destId="{89BFC8B0-024A-4499-A1E6-D0B86FA378E3}" srcOrd="0" destOrd="0" presId="urn:microsoft.com/office/officeart/2005/8/layout/vList2"/>
    <dgm:cxn modelId="{99269434-F1D9-4A92-900A-9C31857E56A5}" srcId="{5801C9DD-A547-4095-8A08-5D9F6DF8FD96}" destId="{67604C30-292E-4E44-A11E-F6BC7340C9E5}" srcOrd="2" destOrd="0" parTransId="{29162E6E-2326-42AC-86A8-8F7B2FDAF5C2}" sibTransId="{F133CE20-AD43-4882-B75D-AADE99ED6E3A}"/>
    <dgm:cxn modelId="{D1A915FA-12CD-46CB-AA52-051B76CE7E61}" type="presOf" srcId="{709C9BE2-EDA2-4350-BE86-119051CE6929}" destId="{4BFF8724-ABE7-4800-8320-930A597DCD84}" srcOrd="0" destOrd="0" presId="urn:microsoft.com/office/officeart/2005/8/layout/vList2"/>
    <dgm:cxn modelId="{74023339-6D73-437D-99B0-6DD0E6436303}" srcId="{C7094E0A-977B-48F4-AE46-20B16E832370}" destId="{56FAB0F1-F389-4223-8641-1A702EDC9221}" srcOrd="2" destOrd="0" parTransId="{4BB536CD-E577-4762-A373-031C532091F5}" sibTransId="{BEAEFFD7-4B81-4CBF-AEC1-AF92798BBE7C}"/>
    <dgm:cxn modelId="{5D0786A1-36BF-4C51-B4B5-BBEE22B5E6D1}" type="presParOf" srcId="{89BFC8B0-024A-4499-A1E6-D0B86FA378E3}" destId="{B82B97A6-2C67-4BC4-A2DC-67A389F43539}" srcOrd="0" destOrd="0" presId="urn:microsoft.com/office/officeart/2005/8/layout/vList2"/>
    <dgm:cxn modelId="{2B0331A5-764E-4E75-B83D-FF74301ED1AE}" type="presParOf" srcId="{89BFC8B0-024A-4499-A1E6-D0B86FA378E3}" destId="{316FB8C1-0E5B-4BFD-94EC-9B6026039906}" srcOrd="1" destOrd="0" presId="urn:microsoft.com/office/officeart/2005/8/layout/vList2"/>
    <dgm:cxn modelId="{ABF4E5AA-EA82-4351-B430-AE0E9D1E6FF0}" type="presParOf" srcId="{89BFC8B0-024A-4499-A1E6-D0B86FA378E3}" destId="{8881E141-0896-4A57-A0D1-562E1123BB24}" srcOrd="2" destOrd="0" presId="urn:microsoft.com/office/officeart/2005/8/layout/vList2"/>
    <dgm:cxn modelId="{DDEC303E-0213-4C5E-ABD6-BF443C24A6BF}" type="presParOf" srcId="{89BFC8B0-024A-4499-A1E6-D0B86FA378E3}" destId="{4BFF8724-ABE7-4800-8320-930A597DCD84}" srcOrd="3" destOrd="0" presId="urn:microsoft.com/office/officeart/2005/8/layout/vList2"/>
    <dgm:cxn modelId="{1283D5F1-DC75-40D7-B84C-E49D90C84B41}" type="presParOf" srcId="{89BFC8B0-024A-4499-A1E6-D0B86FA378E3}" destId="{6739B68D-E955-4AB5-8B42-4EB2E0B9D0EC}" srcOrd="4" destOrd="0" presId="urn:microsoft.com/office/officeart/2005/8/layout/vList2"/>
    <dgm:cxn modelId="{BF1E9BA8-3CC5-4134-8CB3-57A393F3CED9}" type="presParOf" srcId="{89BFC8B0-024A-4499-A1E6-D0B86FA378E3}" destId="{D634AB0C-D8EB-4E08-974F-F7B052C2C6F6}" srcOrd="5" destOrd="0" presId="urn:microsoft.com/office/officeart/2005/8/layout/vList2"/>
    <dgm:cxn modelId="{B5F30EBF-4AF9-4CAB-B4BE-A898D7F60BF5}" type="presParOf" srcId="{89BFC8B0-024A-4499-A1E6-D0B86FA378E3}" destId="{7FA92751-94EF-468F-8A12-AFE26E494E6D}" srcOrd="6" destOrd="0" presId="urn:microsoft.com/office/officeart/2005/8/layout/vList2"/>
    <dgm:cxn modelId="{3C50EB8B-8E3C-47B7-A4F0-3E12B53F93B1}" type="presParOf" srcId="{89BFC8B0-024A-4499-A1E6-D0B86FA378E3}" destId="{2A0D0BE6-119F-44BC-8B29-601715470B85}" srcOrd="7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545673E-6C01-42B5-91B3-592B1C27E87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6440ED87-C28B-42CA-8C03-F0F546DB1E50}">
      <dgm:prSet custT="1"/>
      <dgm:spPr/>
      <dgm:t>
        <a:bodyPr/>
        <a:lstStyle/>
        <a:p>
          <a:pPr rtl="0"/>
          <a:r>
            <a:rPr lang="it-IT" sz="2400" b="1" dirty="0" smtClean="0"/>
            <a:t>Comunità Solidale</a:t>
          </a:r>
          <a:endParaRPr lang="it-IT" sz="2400" b="1" dirty="0"/>
        </a:p>
      </dgm:t>
    </dgm:pt>
    <dgm:pt modelId="{9BFCE136-BF9C-4892-8A29-B0A5575CE553}" type="parTrans" cxnId="{6E4FDFCB-6393-4330-80C3-14C5ACBF76E4}">
      <dgm:prSet/>
      <dgm:spPr/>
      <dgm:t>
        <a:bodyPr/>
        <a:lstStyle/>
        <a:p>
          <a:endParaRPr lang="it-IT"/>
        </a:p>
      </dgm:t>
    </dgm:pt>
    <dgm:pt modelId="{EF6E42BA-85E6-462A-AFF1-E6B703DB74B8}" type="sibTrans" cxnId="{6E4FDFCB-6393-4330-80C3-14C5ACBF76E4}">
      <dgm:prSet/>
      <dgm:spPr/>
      <dgm:t>
        <a:bodyPr/>
        <a:lstStyle/>
        <a:p>
          <a:endParaRPr lang="it-IT"/>
        </a:p>
      </dgm:t>
    </dgm:pt>
    <dgm:pt modelId="{DB1F4396-0B03-4F68-B7B6-E77D968B2A00}">
      <dgm:prSet custT="1"/>
      <dgm:spPr/>
      <dgm:t>
        <a:bodyPr/>
        <a:lstStyle/>
        <a:p>
          <a:pPr rtl="0"/>
          <a:r>
            <a:rPr lang="it-IT" sz="2000" dirty="0" smtClean="0"/>
            <a:t>Gestione concreta degli alloggi.</a:t>
          </a:r>
          <a:endParaRPr lang="it-IT" sz="2000" dirty="0"/>
        </a:p>
      </dgm:t>
    </dgm:pt>
    <dgm:pt modelId="{629E04EC-6DBE-49FC-8618-769FC494FC88}" type="parTrans" cxnId="{FE23046C-959D-4870-8212-2F94EF0CB2E2}">
      <dgm:prSet/>
      <dgm:spPr/>
      <dgm:t>
        <a:bodyPr/>
        <a:lstStyle/>
        <a:p>
          <a:endParaRPr lang="it-IT"/>
        </a:p>
      </dgm:t>
    </dgm:pt>
    <dgm:pt modelId="{CFCF50C1-39DC-4EBD-A7E8-088CEB02C2EA}" type="sibTrans" cxnId="{FE23046C-959D-4870-8212-2F94EF0CB2E2}">
      <dgm:prSet/>
      <dgm:spPr/>
      <dgm:t>
        <a:bodyPr/>
        <a:lstStyle/>
        <a:p>
          <a:endParaRPr lang="it-IT"/>
        </a:p>
      </dgm:t>
    </dgm:pt>
    <dgm:pt modelId="{FEE2440A-F17F-4D14-8DD0-9E4DD40B64FD}">
      <dgm:prSet custT="1"/>
      <dgm:spPr/>
      <dgm:t>
        <a:bodyPr/>
        <a:lstStyle/>
        <a:p>
          <a:pPr rtl="0"/>
          <a:r>
            <a:rPr lang="it-IT" sz="2400" b="1" dirty="0" smtClean="0"/>
            <a:t>Caritas</a:t>
          </a:r>
          <a:endParaRPr lang="it-IT" sz="2400" b="1" dirty="0"/>
        </a:p>
      </dgm:t>
    </dgm:pt>
    <dgm:pt modelId="{39B41812-30D4-4BAA-8B00-1408EC8C456D}" type="parTrans" cxnId="{3F9AA055-1EEE-404A-AFDD-C9C02AFE30D7}">
      <dgm:prSet/>
      <dgm:spPr/>
      <dgm:t>
        <a:bodyPr/>
        <a:lstStyle/>
        <a:p>
          <a:endParaRPr lang="it-IT"/>
        </a:p>
      </dgm:t>
    </dgm:pt>
    <dgm:pt modelId="{6E6256BB-5799-4C70-8B06-7C011F7D7A26}" type="sibTrans" cxnId="{3F9AA055-1EEE-404A-AFDD-C9C02AFE30D7}">
      <dgm:prSet/>
      <dgm:spPr/>
      <dgm:t>
        <a:bodyPr/>
        <a:lstStyle/>
        <a:p>
          <a:endParaRPr lang="it-IT"/>
        </a:p>
      </dgm:t>
    </dgm:pt>
    <dgm:pt modelId="{CC702F5C-0F6B-4C25-B173-8049C07DFC17}">
      <dgm:prSet custT="1"/>
      <dgm:spPr/>
      <dgm:t>
        <a:bodyPr/>
        <a:lstStyle/>
        <a:p>
          <a:pPr rtl="0"/>
          <a:r>
            <a:rPr lang="it-IT" sz="2000" dirty="0" smtClean="0"/>
            <a:t>Coinvolgimento della comunità in iniziative e opportunità di conoscenza, incontro, impegno e relazione con i richiedenti protezione internazionale accolti. (partecipazione ad eventi di sensibilizzazione, “dritte” per orientarsi nel paese,…)</a:t>
          </a:r>
          <a:endParaRPr lang="it-IT" sz="2000" dirty="0"/>
        </a:p>
      </dgm:t>
    </dgm:pt>
    <dgm:pt modelId="{178E0074-BA4C-4595-B717-533AADA17A74}" type="parTrans" cxnId="{9F2EF8F1-D6B1-4F0E-A3C1-D404FA8051F3}">
      <dgm:prSet/>
      <dgm:spPr/>
      <dgm:t>
        <a:bodyPr/>
        <a:lstStyle/>
        <a:p>
          <a:endParaRPr lang="it-IT"/>
        </a:p>
      </dgm:t>
    </dgm:pt>
    <dgm:pt modelId="{11D4711B-899F-489D-AC40-83D70EC5F769}" type="sibTrans" cxnId="{9F2EF8F1-D6B1-4F0E-A3C1-D404FA8051F3}">
      <dgm:prSet/>
      <dgm:spPr/>
      <dgm:t>
        <a:bodyPr/>
        <a:lstStyle/>
        <a:p>
          <a:endParaRPr lang="it-IT"/>
        </a:p>
      </dgm:t>
    </dgm:pt>
    <dgm:pt modelId="{1EBDA479-0844-47C6-84D4-806E7B0BBD1E}">
      <dgm:prSet custT="1"/>
      <dgm:spPr/>
      <dgm:t>
        <a:bodyPr/>
        <a:lstStyle/>
        <a:p>
          <a:pPr rtl="0"/>
          <a:r>
            <a:rPr lang="it-IT" sz="2000" dirty="0" smtClean="0"/>
            <a:t>Coinvolgimento dei richiedenti accolti in varie attività e in vari ambiti: momenti di sensibilizzazione sulla loro esperienza, cucina e cultura dei paesi d’origine, attività ricreative (feste, sport,…), attività di volontariato.</a:t>
          </a:r>
          <a:endParaRPr lang="it-IT" sz="2000" dirty="0"/>
        </a:p>
      </dgm:t>
    </dgm:pt>
    <dgm:pt modelId="{22A0236A-9EA8-4799-A0E1-8A1790EBCE44}" type="parTrans" cxnId="{0FCC3C71-DC83-4568-80CD-A7CF74342CAC}">
      <dgm:prSet/>
      <dgm:spPr/>
      <dgm:t>
        <a:bodyPr/>
        <a:lstStyle/>
        <a:p>
          <a:endParaRPr lang="it-IT"/>
        </a:p>
      </dgm:t>
    </dgm:pt>
    <dgm:pt modelId="{612FBC12-F273-40ED-8909-005F1757E45E}" type="sibTrans" cxnId="{0FCC3C71-DC83-4568-80CD-A7CF74342CAC}">
      <dgm:prSet/>
      <dgm:spPr/>
      <dgm:t>
        <a:bodyPr/>
        <a:lstStyle/>
        <a:p>
          <a:endParaRPr lang="it-IT"/>
        </a:p>
      </dgm:t>
    </dgm:pt>
    <dgm:pt modelId="{DA7B79A2-D005-46B4-BDDE-331EE0F99D2D}">
      <dgm:prSet custT="1"/>
      <dgm:spPr/>
      <dgm:t>
        <a:bodyPr/>
        <a:lstStyle/>
        <a:p>
          <a:pPr rtl="0"/>
          <a:r>
            <a:rPr lang="it-IT" sz="2000" dirty="0" smtClean="0"/>
            <a:t>Sviluppo di collaborazioni e sinergie con la comunità allo scopo di favorire e facilitare la quotidianità delle persone. In questo percorso vi sarà l’accompagnamento di  operatori dedicati.</a:t>
          </a:r>
          <a:endParaRPr lang="it-IT" sz="2000" dirty="0"/>
        </a:p>
      </dgm:t>
    </dgm:pt>
    <dgm:pt modelId="{0E9242EF-CD41-4164-8DE1-6D7582793896}" type="parTrans" cxnId="{8F06510F-E38A-4434-8BE5-D15ADCC746CF}">
      <dgm:prSet/>
      <dgm:spPr/>
    </dgm:pt>
    <dgm:pt modelId="{8E4A9722-25BB-4315-B015-5F023E852613}" type="sibTrans" cxnId="{8F06510F-E38A-4434-8BE5-D15ADCC746CF}">
      <dgm:prSet/>
      <dgm:spPr/>
    </dgm:pt>
    <dgm:pt modelId="{55B14F67-99F5-4BE9-9B9A-0451C0417F14}">
      <dgm:prSet custT="1"/>
      <dgm:spPr/>
      <dgm:t>
        <a:bodyPr/>
        <a:lstStyle/>
        <a:p>
          <a:pPr rtl="0"/>
          <a:r>
            <a:rPr lang="it-IT" sz="2000" dirty="0" smtClean="0"/>
            <a:t>Lavorare in sinergie con le altre realtà coinvolte (sostegno </a:t>
          </a:r>
          <a:r>
            <a:rPr lang="it-IT" sz="2000" dirty="0" err="1" smtClean="0"/>
            <a:t>psico</a:t>
          </a:r>
          <a:r>
            <a:rPr lang="it-IT" sz="2000" dirty="0" smtClean="0"/>
            <a:t>-sociale-sanitario, orientamento giuridico, corsi di lingua e cultura italiana, corsi di formazione al lavoro e al volontariato).</a:t>
          </a:r>
          <a:endParaRPr lang="it-IT" sz="2000" dirty="0"/>
        </a:p>
      </dgm:t>
    </dgm:pt>
    <dgm:pt modelId="{5A92DFFA-87CE-4F83-A446-A03FB7C7C59C}" type="parTrans" cxnId="{B02F422E-5545-47F0-83F9-1461B0DEC32C}">
      <dgm:prSet/>
      <dgm:spPr/>
    </dgm:pt>
    <dgm:pt modelId="{BB04E3BF-2CA1-4485-833D-1A4716866B50}" type="sibTrans" cxnId="{B02F422E-5545-47F0-83F9-1461B0DEC32C}">
      <dgm:prSet/>
      <dgm:spPr/>
    </dgm:pt>
    <dgm:pt modelId="{867204FC-93AD-4889-8E01-7728C00FF992}" type="pres">
      <dgm:prSet presAssocID="{E545673E-6C01-42B5-91B3-592B1C27E87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57CFA41C-680E-48F7-8DB7-F4A8263E0F6F}" type="pres">
      <dgm:prSet presAssocID="{6440ED87-C28B-42CA-8C03-F0F546DB1E50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A71D6B2D-D1E0-4297-A74A-466BFA1320C4}" type="pres">
      <dgm:prSet presAssocID="{6440ED87-C28B-42CA-8C03-F0F546DB1E50}" presName="childText" presStyleLbl="revTx" presStyleIdx="0" presStyleCnt="2" custLinFactNeighborX="-13" custLinFactNeighborY="1597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9AC84CAB-AAD9-4C55-B71A-1D4FD0673BDA}" type="pres">
      <dgm:prSet presAssocID="{FEE2440A-F17F-4D14-8DD0-9E4DD40B64FD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2E31CF64-269D-4CAF-9968-E3EDC266A435}" type="pres">
      <dgm:prSet presAssocID="{FEE2440A-F17F-4D14-8DD0-9E4DD40B64FD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FE23046C-959D-4870-8212-2F94EF0CB2E2}" srcId="{6440ED87-C28B-42CA-8C03-F0F546DB1E50}" destId="{DB1F4396-0B03-4F68-B7B6-E77D968B2A00}" srcOrd="0" destOrd="0" parTransId="{629E04EC-6DBE-49FC-8618-769FC494FC88}" sibTransId="{CFCF50C1-39DC-4EBD-A7E8-088CEB02C2EA}"/>
    <dgm:cxn modelId="{0FCC3C71-DC83-4568-80CD-A7CF74342CAC}" srcId="{FEE2440A-F17F-4D14-8DD0-9E4DD40B64FD}" destId="{1EBDA479-0844-47C6-84D4-806E7B0BBD1E}" srcOrd="1" destOrd="0" parTransId="{22A0236A-9EA8-4799-A0E1-8A1790EBCE44}" sibTransId="{612FBC12-F273-40ED-8909-005F1757E45E}"/>
    <dgm:cxn modelId="{E03AF093-2664-4901-8C16-5838842CF738}" type="presOf" srcId="{E545673E-6C01-42B5-91B3-592B1C27E87D}" destId="{867204FC-93AD-4889-8E01-7728C00FF992}" srcOrd="0" destOrd="0" presId="urn:microsoft.com/office/officeart/2005/8/layout/vList2"/>
    <dgm:cxn modelId="{8F06510F-E38A-4434-8BE5-D15ADCC746CF}" srcId="{6440ED87-C28B-42CA-8C03-F0F546DB1E50}" destId="{DA7B79A2-D005-46B4-BDDE-331EE0F99D2D}" srcOrd="1" destOrd="0" parTransId="{0E9242EF-CD41-4164-8DE1-6D7582793896}" sibTransId="{8E4A9722-25BB-4315-B015-5F023E852613}"/>
    <dgm:cxn modelId="{9F2EF8F1-D6B1-4F0E-A3C1-D404FA8051F3}" srcId="{FEE2440A-F17F-4D14-8DD0-9E4DD40B64FD}" destId="{CC702F5C-0F6B-4C25-B173-8049C07DFC17}" srcOrd="0" destOrd="0" parTransId="{178E0074-BA4C-4595-B717-533AADA17A74}" sibTransId="{11D4711B-899F-489D-AC40-83D70EC5F769}"/>
    <dgm:cxn modelId="{B02F422E-5545-47F0-83F9-1461B0DEC32C}" srcId="{6440ED87-C28B-42CA-8C03-F0F546DB1E50}" destId="{55B14F67-99F5-4BE9-9B9A-0451C0417F14}" srcOrd="2" destOrd="0" parTransId="{5A92DFFA-87CE-4F83-A446-A03FB7C7C59C}" sibTransId="{BB04E3BF-2CA1-4485-833D-1A4716866B50}"/>
    <dgm:cxn modelId="{6A20692E-F567-4B9E-8843-6D2EF6B3D712}" type="presOf" srcId="{CC702F5C-0F6B-4C25-B173-8049C07DFC17}" destId="{2E31CF64-269D-4CAF-9968-E3EDC266A435}" srcOrd="0" destOrd="0" presId="urn:microsoft.com/office/officeart/2005/8/layout/vList2"/>
    <dgm:cxn modelId="{7C543016-0AB0-458A-8B99-C436661D0051}" type="presOf" srcId="{FEE2440A-F17F-4D14-8DD0-9E4DD40B64FD}" destId="{9AC84CAB-AAD9-4C55-B71A-1D4FD0673BDA}" srcOrd="0" destOrd="0" presId="urn:microsoft.com/office/officeart/2005/8/layout/vList2"/>
    <dgm:cxn modelId="{C61E07AF-84E3-474D-91F4-CE047389DFFF}" type="presOf" srcId="{6440ED87-C28B-42CA-8C03-F0F546DB1E50}" destId="{57CFA41C-680E-48F7-8DB7-F4A8263E0F6F}" srcOrd="0" destOrd="0" presId="urn:microsoft.com/office/officeart/2005/8/layout/vList2"/>
    <dgm:cxn modelId="{4D72BEE6-B3F2-4333-9A6B-34367D6AD797}" type="presOf" srcId="{DA7B79A2-D005-46B4-BDDE-331EE0F99D2D}" destId="{A71D6B2D-D1E0-4297-A74A-466BFA1320C4}" srcOrd="0" destOrd="1" presId="urn:microsoft.com/office/officeart/2005/8/layout/vList2"/>
    <dgm:cxn modelId="{3F9AA055-1EEE-404A-AFDD-C9C02AFE30D7}" srcId="{E545673E-6C01-42B5-91B3-592B1C27E87D}" destId="{FEE2440A-F17F-4D14-8DD0-9E4DD40B64FD}" srcOrd="1" destOrd="0" parTransId="{39B41812-30D4-4BAA-8B00-1408EC8C456D}" sibTransId="{6E6256BB-5799-4C70-8B06-7C011F7D7A26}"/>
    <dgm:cxn modelId="{74124A16-5CD6-4469-BCFA-21BF132538DC}" type="presOf" srcId="{1EBDA479-0844-47C6-84D4-806E7B0BBD1E}" destId="{2E31CF64-269D-4CAF-9968-E3EDC266A435}" srcOrd="0" destOrd="1" presId="urn:microsoft.com/office/officeart/2005/8/layout/vList2"/>
    <dgm:cxn modelId="{AC8F2647-9791-4E10-91F4-7BF75C1845AE}" type="presOf" srcId="{DB1F4396-0B03-4F68-B7B6-E77D968B2A00}" destId="{A71D6B2D-D1E0-4297-A74A-466BFA1320C4}" srcOrd="0" destOrd="0" presId="urn:microsoft.com/office/officeart/2005/8/layout/vList2"/>
    <dgm:cxn modelId="{4C354C8C-3814-41D3-94F4-EAC0E66B0D55}" type="presOf" srcId="{55B14F67-99F5-4BE9-9B9A-0451C0417F14}" destId="{A71D6B2D-D1E0-4297-A74A-466BFA1320C4}" srcOrd="0" destOrd="2" presId="urn:microsoft.com/office/officeart/2005/8/layout/vList2"/>
    <dgm:cxn modelId="{6E4FDFCB-6393-4330-80C3-14C5ACBF76E4}" srcId="{E545673E-6C01-42B5-91B3-592B1C27E87D}" destId="{6440ED87-C28B-42CA-8C03-F0F546DB1E50}" srcOrd="0" destOrd="0" parTransId="{9BFCE136-BF9C-4892-8A29-B0A5575CE553}" sibTransId="{EF6E42BA-85E6-462A-AFF1-E6B703DB74B8}"/>
    <dgm:cxn modelId="{143702B4-0551-4B75-A0C7-1F971942AD84}" type="presParOf" srcId="{867204FC-93AD-4889-8E01-7728C00FF992}" destId="{57CFA41C-680E-48F7-8DB7-F4A8263E0F6F}" srcOrd="0" destOrd="0" presId="urn:microsoft.com/office/officeart/2005/8/layout/vList2"/>
    <dgm:cxn modelId="{12DA7AFA-049D-44B0-81A3-12E7165CF9B4}" type="presParOf" srcId="{867204FC-93AD-4889-8E01-7728C00FF992}" destId="{A71D6B2D-D1E0-4297-A74A-466BFA1320C4}" srcOrd="1" destOrd="0" presId="urn:microsoft.com/office/officeart/2005/8/layout/vList2"/>
    <dgm:cxn modelId="{9BFCCD5C-2E72-473E-8780-62245982EA31}" type="presParOf" srcId="{867204FC-93AD-4889-8E01-7728C00FF992}" destId="{9AC84CAB-AAD9-4C55-B71A-1D4FD0673BDA}" srcOrd="2" destOrd="0" presId="urn:microsoft.com/office/officeart/2005/8/layout/vList2"/>
    <dgm:cxn modelId="{E7FC3FB5-8541-4A65-83B3-E3C5516702E9}" type="presParOf" srcId="{867204FC-93AD-4889-8E01-7728C00FF992}" destId="{2E31CF64-269D-4CAF-9968-E3EDC266A435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7972A8-388D-4920-AF6D-FD0039677C80}">
      <dsp:nvSpPr>
        <dsp:cNvPr id="0" name=""/>
        <dsp:cNvSpPr/>
      </dsp:nvSpPr>
      <dsp:spPr>
        <a:xfrm>
          <a:off x="0" y="2337"/>
          <a:ext cx="7786742" cy="478167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69392" tIns="469392" rIns="469392" bIns="469392" numCol="1" spcCol="1270" anchor="ctr" anchorCtr="0">
          <a:noAutofit/>
        </a:bodyPr>
        <a:lstStyle/>
        <a:p>
          <a:pPr lvl="0" algn="l" defTabSz="2933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6600" kern="1200" dirty="0" smtClean="0"/>
            <a:t>Richiedenti Protezione Internazionale</a:t>
          </a:r>
          <a:endParaRPr lang="it-IT" sz="6600" kern="1200" dirty="0"/>
        </a:p>
      </dsp:txBody>
      <dsp:txXfrm>
        <a:off x="0" y="2337"/>
        <a:ext cx="7786742" cy="2582102"/>
      </dsp:txXfrm>
    </dsp:sp>
    <dsp:sp modelId="{1D17D33E-FD99-4092-A29E-DC1724D6B02A}">
      <dsp:nvSpPr>
        <dsp:cNvPr id="0" name=""/>
        <dsp:cNvSpPr/>
      </dsp:nvSpPr>
      <dsp:spPr>
        <a:xfrm>
          <a:off x="0" y="2928962"/>
          <a:ext cx="7786742" cy="1319257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26720" tIns="76200" rIns="426720" bIns="76200" numCol="1" spcCol="1270" anchor="ctr" anchorCtr="0">
          <a:noAutofit/>
        </a:bodyPr>
        <a:lstStyle/>
        <a:p>
          <a:pPr lvl="0" algn="r" defTabSz="2667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6000" kern="1200" dirty="0" smtClean="0">
              <a:solidFill>
                <a:schemeClr val="accent1">
                  <a:lumMod val="50000"/>
                </a:schemeClr>
              </a:solidFill>
            </a:rPr>
            <a:t>sul territorio trentino</a:t>
          </a:r>
          <a:endParaRPr lang="it-IT" sz="6000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0" y="2928962"/>
        <a:ext cx="7786742" cy="131925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41D5D9-9D8E-4A7A-BC37-4698987A529F}">
      <dsp:nvSpPr>
        <dsp:cNvPr id="0" name=""/>
        <dsp:cNvSpPr/>
      </dsp:nvSpPr>
      <dsp:spPr>
        <a:xfrm>
          <a:off x="0" y="51700"/>
          <a:ext cx="5672397" cy="151515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kern="1200" dirty="0" smtClean="0"/>
            <a:t>Le </a:t>
          </a:r>
          <a:r>
            <a:rPr lang="it-IT" sz="2000" b="1" kern="1200" dirty="0" smtClean="0"/>
            <a:t>iniquità</a:t>
          </a:r>
          <a:r>
            <a:rPr lang="it-IT" sz="2000" kern="1200" dirty="0" smtClean="0"/>
            <a:t> e le </a:t>
          </a:r>
          <a:r>
            <a:rPr lang="it-IT" sz="2000" b="1" kern="1200" dirty="0" smtClean="0"/>
            <a:t>diseguaglianze</a:t>
          </a:r>
          <a:r>
            <a:rPr lang="it-IT" sz="2000" kern="1200" dirty="0" smtClean="0"/>
            <a:t> tra le diverse regioni del pianeta, le </a:t>
          </a:r>
          <a:r>
            <a:rPr lang="it-IT" sz="2000" b="1" kern="1200" dirty="0" smtClean="0"/>
            <a:t>guerre</a:t>
          </a:r>
          <a:r>
            <a:rPr lang="it-IT" sz="2000" kern="1200" dirty="0" smtClean="0"/>
            <a:t> in corso e i </a:t>
          </a:r>
          <a:r>
            <a:rPr lang="it-IT" sz="2000" b="1" kern="1200" dirty="0" smtClean="0"/>
            <a:t>cambiamenti climatici </a:t>
          </a:r>
          <a:r>
            <a:rPr lang="it-IT" sz="2000" kern="1200" dirty="0" smtClean="0"/>
            <a:t>hanno tra le loro conseguenze il fatto che sempre più persone abbandonino i propri Paesi per dare alle loro famiglie un futuro in Europa.</a:t>
          </a:r>
          <a:endParaRPr lang="it-IT" sz="2000" kern="1200" dirty="0"/>
        </a:p>
      </dsp:txBody>
      <dsp:txXfrm>
        <a:off x="44377" y="96077"/>
        <a:ext cx="5583643" cy="1426399"/>
      </dsp:txXfrm>
    </dsp:sp>
    <dsp:sp modelId="{D08BB51F-1437-4D3D-943E-C9FB0FEDD31C}">
      <dsp:nvSpPr>
        <dsp:cNvPr id="0" name=""/>
        <dsp:cNvSpPr/>
      </dsp:nvSpPr>
      <dsp:spPr>
        <a:xfrm rot="2444863">
          <a:off x="3717925" y="1538958"/>
          <a:ext cx="483024" cy="47617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2200" kern="1200"/>
        </a:p>
      </dsp:txBody>
      <dsp:txXfrm>
        <a:off x="3735239" y="1587570"/>
        <a:ext cx="340173" cy="285702"/>
      </dsp:txXfrm>
    </dsp:sp>
    <dsp:sp modelId="{34AC04CE-5EDB-465F-ABF2-0F15D8AEDB86}">
      <dsp:nvSpPr>
        <dsp:cNvPr id="0" name=""/>
        <dsp:cNvSpPr/>
      </dsp:nvSpPr>
      <dsp:spPr>
        <a:xfrm>
          <a:off x="1424218" y="1987233"/>
          <a:ext cx="6035599" cy="41118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kern="1200" dirty="0" smtClean="0"/>
            <a:t>L’</a:t>
          </a:r>
          <a:r>
            <a:rPr lang="it-IT" sz="2000" b="1" kern="1200" dirty="0" smtClean="0"/>
            <a:t>Italia</a:t>
          </a:r>
          <a:r>
            <a:rPr lang="it-IT" sz="2000" kern="1200" dirty="0" smtClean="0"/>
            <a:t> è per molti di loro la </a:t>
          </a:r>
          <a:r>
            <a:rPr lang="it-IT" sz="2000" b="1" kern="1200" dirty="0" smtClean="0"/>
            <a:t>porta d’ingresso all’Europa</a:t>
          </a:r>
          <a:r>
            <a:rPr lang="it-IT" sz="2000" kern="1200" dirty="0" smtClean="0"/>
            <a:t>.</a:t>
          </a:r>
          <a:endParaRPr lang="it-IT" sz="2000" kern="1200" dirty="0"/>
        </a:p>
      </dsp:txBody>
      <dsp:txXfrm>
        <a:off x="1436261" y="1999276"/>
        <a:ext cx="6011513" cy="387103"/>
      </dsp:txXfrm>
    </dsp:sp>
    <dsp:sp modelId="{8E6EA384-DC18-4435-8043-45FBC402A3A2}">
      <dsp:nvSpPr>
        <dsp:cNvPr id="0" name=""/>
        <dsp:cNvSpPr/>
      </dsp:nvSpPr>
      <dsp:spPr>
        <a:xfrm rot="3730786">
          <a:off x="4455658" y="2456443"/>
          <a:ext cx="502206" cy="47617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2800" kern="1200"/>
        </a:p>
      </dsp:txBody>
      <dsp:txXfrm rot="-5400000">
        <a:off x="4530575" y="2451681"/>
        <a:ext cx="285702" cy="359355"/>
      </dsp:txXfrm>
    </dsp:sp>
    <dsp:sp modelId="{6194EFD7-6957-4703-95B6-9800D6D490F6}">
      <dsp:nvSpPr>
        <dsp:cNvPr id="0" name=""/>
        <dsp:cNvSpPr/>
      </dsp:nvSpPr>
      <dsp:spPr>
        <a:xfrm>
          <a:off x="2366890" y="2990635"/>
          <a:ext cx="5786509" cy="150516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kern="1200" dirty="0" smtClean="0"/>
            <a:t>La </a:t>
          </a:r>
          <a:r>
            <a:rPr lang="it-IT" sz="2000" b="1" kern="1200" dirty="0" smtClean="0"/>
            <a:t>Provincia</a:t>
          </a:r>
          <a:r>
            <a:rPr lang="it-IT" sz="2000" kern="1200" dirty="0" smtClean="0"/>
            <a:t> Autonoma di Trento è coinvolta nel </a:t>
          </a:r>
          <a:r>
            <a:rPr lang="it-IT" sz="2000" b="1" kern="1200" dirty="0" smtClean="0"/>
            <a:t>programma di accoglienza </a:t>
          </a:r>
          <a:r>
            <a:rPr lang="it-IT" sz="2000" kern="1200" dirty="0" smtClean="0"/>
            <a:t>predisposto a livello governativo ed è al tempo stesso luogo di transito per coloro che cercano di proseguire il loro viaggio verso Paesi più stabili sul piano economico. </a:t>
          </a:r>
          <a:endParaRPr lang="it-IT" sz="2000" kern="1200" dirty="0"/>
        </a:p>
      </dsp:txBody>
      <dsp:txXfrm>
        <a:off x="2410975" y="3034720"/>
        <a:ext cx="5698339" cy="141699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2AFB15-A91B-488A-8A08-14EFD723EB96}">
      <dsp:nvSpPr>
        <dsp:cNvPr id="0" name=""/>
        <dsp:cNvSpPr/>
      </dsp:nvSpPr>
      <dsp:spPr>
        <a:xfrm>
          <a:off x="27222" y="0"/>
          <a:ext cx="2341644" cy="226533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kern="1200" dirty="0" smtClean="0"/>
            <a:t>Da tempo </a:t>
          </a:r>
          <a:r>
            <a:rPr lang="it-IT" sz="2000" b="0" kern="1200" dirty="0" smtClean="0"/>
            <a:t>l’</a:t>
          </a:r>
          <a:r>
            <a:rPr lang="it-IT" sz="2000" b="1" kern="1200" dirty="0" smtClean="0"/>
            <a:t>Arcidiocesi</a:t>
          </a:r>
          <a:r>
            <a:rPr lang="it-IT" sz="2000" kern="1200" dirty="0" smtClean="0"/>
            <a:t> si interroga su quale segno dare rispetto all’</a:t>
          </a:r>
          <a:r>
            <a:rPr lang="it-IT" sz="2000" b="1" kern="1200" dirty="0" smtClean="0"/>
            <a:t>accoglienza</a:t>
          </a:r>
          <a:r>
            <a:rPr lang="it-IT" sz="2000" kern="1200" dirty="0" smtClean="0"/>
            <a:t> dei richiedenti protezione internazionale</a:t>
          </a:r>
          <a:endParaRPr lang="it-IT" sz="2000" kern="1200" dirty="0"/>
        </a:p>
      </dsp:txBody>
      <dsp:txXfrm>
        <a:off x="93571" y="66349"/>
        <a:ext cx="2208946" cy="2132632"/>
      </dsp:txXfrm>
    </dsp:sp>
    <dsp:sp modelId="{815A1BEC-620B-4E7C-BA62-9F0F7F4F7854}">
      <dsp:nvSpPr>
        <dsp:cNvPr id="0" name=""/>
        <dsp:cNvSpPr/>
      </dsp:nvSpPr>
      <dsp:spPr>
        <a:xfrm rot="1301036">
          <a:off x="2464520" y="1549296"/>
          <a:ext cx="237389" cy="26829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200" kern="1200"/>
        </a:p>
      </dsp:txBody>
      <dsp:txXfrm>
        <a:off x="2467040" y="1589797"/>
        <a:ext cx="166172" cy="160974"/>
      </dsp:txXfrm>
    </dsp:sp>
    <dsp:sp modelId="{B91D2712-FF45-4047-80B2-2AD0B5BAB1B6}">
      <dsp:nvSpPr>
        <dsp:cNvPr id="0" name=""/>
        <dsp:cNvSpPr/>
      </dsp:nvSpPr>
      <dsp:spPr>
        <a:xfrm>
          <a:off x="2785076" y="279071"/>
          <a:ext cx="2435438" cy="393765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kern="1200" dirty="0" smtClean="0"/>
            <a:t>La </a:t>
          </a:r>
          <a:r>
            <a:rPr lang="it-IT" sz="2000" b="1" kern="1200" dirty="0" smtClean="0"/>
            <a:t>richiesta</a:t>
          </a:r>
          <a:r>
            <a:rPr lang="it-IT" sz="2000" kern="1200" dirty="0" smtClean="0"/>
            <a:t> concreta della </a:t>
          </a:r>
          <a:r>
            <a:rPr lang="it-IT" sz="2000" b="1" kern="1200" dirty="0" smtClean="0"/>
            <a:t>Provincia</a:t>
          </a:r>
          <a:r>
            <a:rPr lang="it-IT" sz="2000" kern="1200" dirty="0" smtClean="0"/>
            <a:t> di essere aiutata a trovare sistemazione per queste persone ha quindi contribuito in modo decisivo a dare sostanza e senso alle ipotesi della </a:t>
          </a:r>
          <a:r>
            <a:rPr lang="it-IT" sz="2000" b="1" kern="1200" dirty="0" smtClean="0"/>
            <a:t>Diocesi</a:t>
          </a:r>
          <a:r>
            <a:rPr lang="it-IT" sz="2000" kern="1200" dirty="0" smtClean="0"/>
            <a:t>, offrendole la possibilità di mettersi in gioco </a:t>
          </a:r>
          <a:r>
            <a:rPr lang="it-IT" sz="2000" b="1" kern="1200" dirty="0" smtClean="0"/>
            <a:t>in</a:t>
          </a:r>
          <a:r>
            <a:rPr lang="it-IT" sz="2000" kern="1200" dirty="0" smtClean="0"/>
            <a:t> </a:t>
          </a:r>
          <a:r>
            <a:rPr lang="it-IT" sz="2000" b="1" kern="1200" dirty="0" smtClean="0"/>
            <a:t>prima linea</a:t>
          </a:r>
          <a:endParaRPr lang="it-IT" sz="2000" kern="1200" dirty="0"/>
        </a:p>
      </dsp:txBody>
      <dsp:txXfrm>
        <a:off x="2856408" y="350403"/>
        <a:ext cx="2292774" cy="3794993"/>
      </dsp:txXfrm>
    </dsp:sp>
    <dsp:sp modelId="{2C7A6E9E-48C4-4E6F-AC77-756A2C19AB41}">
      <dsp:nvSpPr>
        <dsp:cNvPr id="0" name=""/>
        <dsp:cNvSpPr/>
      </dsp:nvSpPr>
      <dsp:spPr>
        <a:xfrm rot="1333792">
          <a:off x="5321705" y="2704558"/>
          <a:ext cx="253309" cy="26829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200" kern="1200"/>
        </a:p>
      </dsp:txBody>
      <dsp:txXfrm>
        <a:off x="5324529" y="2743841"/>
        <a:ext cx="177316" cy="160974"/>
      </dsp:txXfrm>
    </dsp:sp>
    <dsp:sp modelId="{8F5BFC82-D26C-484E-BECE-6022E44514C8}">
      <dsp:nvSpPr>
        <dsp:cNvPr id="0" name=""/>
        <dsp:cNvSpPr/>
      </dsp:nvSpPr>
      <dsp:spPr>
        <a:xfrm>
          <a:off x="5662934" y="2374441"/>
          <a:ext cx="2489453" cy="212135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b="0" kern="1200" dirty="0" smtClean="0"/>
            <a:t>L’</a:t>
          </a:r>
          <a:r>
            <a:rPr lang="it-IT" sz="2000" b="1" kern="1200" dirty="0" smtClean="0"/>
            <a:t>appello di Papa Francesco </a:t>
          </a:r>
          <a:r>
            <a:rPr lang="it-IT" sz="2000" kern="1200" dirty="0" smtClean="0"/>
            <a:t>non ha fatto che confermare la bontà della scelta, peraltro condivisa con gli altri uffici di Curia</a:t>
          </a:r>
          <a:endParaRPr lang="it-IT" sz="2000" kern="1200" dirty="0"/>
        </a:p>
      </dsp:txBody>
      <dsp:txXfrm>
        <a:off x="5725066" y="2436573"/>
        <a:ext cx="2365189" cy="199709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DC7F8C-5FE6-4661-AD07-49DE3FFED904}">
      <dsp:nvSpPr>
        <dsp:cNvPr id="0" name=""/>
        <dsp:cNvSpPr/>
      </dsp:nvSpPr>
      <dsp:spPr>
        <a:xfrm>
          <a:off x="0" y="0"/>
          <a:ext cx="8153400" cy="449580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kern="1200" dirty="0" smtClean="0"/>
            <a:t>Caritas Diocesana di Trento e Fondazione Comunità Solidale </a:t>
          </a:r>
        </a:p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kern="1200" dirty="0" smtClean="0"/>
            <a:t>sono i riferimenti principali di questo progetto assieme alle comunità.</a:t>
          </a:r>
          <a:endParaRPr lang="it-IT" sz="2000" kern="1200" dirty="0"/>
        </a:p>
      </dsp:txBody>
      <dsp:txXfrm>
        <a:off x="0" y="0"/>
        <a:ext cx="8153400" cy="1348740"/>
      </dsp:txXfrm>
    </dsp:sp>
    <dsp:sp modelId="{1CCE14EA-4CE3-4E4E-BE3C-16516EE7C72C}">
      <dsp:nvSpPr>
        <dsp:cNvPr id="0" name=""/>
        <dsp:cNvSpPr/>
      </dsp:nvSpPr>
      <dsp:spPr>
        <a:xfrm>
          <a:off x="815339" y="1350057"/>
          <a:ext cx="6522720" cy="13555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400" b="1" kern="1200" dirty="0" smtClean="0"/>
            <a:t>Caritas Diocesana di Trento</a:t>
          </a:r>
        </a:p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kern="1200" dirty="0" smtClean="0"/>
            <a:t>avrà un ruolo di animazione e sensibilizzazione</a:t>
          </a:r>
          <a:endParaRPr lang="it-IT" sz="2000" kern="1200" dirty="0"/>
        </a:p>
      </dsp:txBody>
      <dsp:txXfrm>
        <a:off x="855042" y="1389760"/>
        <a:ext cx="6443314" cy="1276139"/>
      </dsp:txXfrm>
    </dsp:sp>
    <dsp:sp modelId="{15124984-2268-484C-8A0E-3FA7900D44AB}">
      <dsp:nvSpPr>
        <dsp:cNvPr id="0" name=""/>
        <dsp:cNvSpPr/>
      </dsp:nvSpPr>
      <dsp:spPr>
        <a:xfrm>
          <a:off x="815339" y="2914147"/>
          <a:ext cx="6522720" cy="13555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400" b="1" kern="1200" dirty="0" smtClean="0"/>
            <a:t>Fondazione Comunità Solidale</a:t>
          </a:r>
          <a:endParaRPr lang="it-IT" sz="2400" kern="1200" dirty="0" smtClean="0"/>
        </a:p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kern="1200" dirty="0" smtClean="0"/>
            <a:t>avrà un ruolo di gestione concreta degli alloggi e di rapporto con gli ospiti (tra loro e con la comunità)</a:t>
          </a:r>
          <a:endParaRPr lang="it-IT" sz="2000" kern="1200" dirty="0"/>
        </a:p>
      </dsp:txBody>
      <dsp:txXfrm>
        <a:off x="855042" y="2953850"/>
        <a:ext cx="6443314" cy="127613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E1BD2D-A685-450D-843A-CCE779B5FC15}">
      <dsp:nvSpPr>
        <dsp:cNvPr id="0" name=""/>
        <dsp:cNvSpPr/>
      </dsp:nvSpPr>
      <dsp:spPr>
        <a:xfrm>
          <a:off x="0" y="3860331"/>
          <a:ext cx="8153400" cy="63331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it-IT" sz="2400" b="1" kern="1200" dirty="0" smtClean="0"/>
            <a:t>Incontri rivolti a gruppi e associazioni </a:t>
          </a:r>
        </a:p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it-IT" sz="2000" kern="1200" dirty="0" smtClean="0"/>
            <a:t>(parrocchiali e non)</a:t>
          </a:r>
          <a:endParaRPr lang="it-IT" sz="2000" kern="1200" dirty="0"/>
        </a:p>
      </dsp:txBody>
      <dsp:txXfrm>
        <a:off x="0" y="3860331"/>
        <a:ext cx="8153400" cy="633319"/>
      </dsp:txXfrm>
    </dsp:sp>
    <dsp:sp modelId="{A9578B36-9192-4ACE-ABD9-76EB3E378D51}">
      <dsp:nvSpPr>
        <dsp:cNvPr id="0" name=""/>
        <dsp:cNvSpPr/>
      </dsp:nvSpPr>
      <dsp:spPr>
        <a:xfrm rot="10800000">
          <a:off x="0" y="2895785"/>
          <a:ext cx="8153400" cy="974045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it-IT" sz="2400" b="1" kern="1200" dirty="0" smtClean="0"/>
            <a:t>Incontri con i Consigli Pastorali </a:t>
          </a:r>
        </a:p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it-IT" sz="2000" kern="1200" dirty="0" smtClean="0"/>
            <a:t>interessati ad una possibile accoglienza</a:t>
          </a:r>
          <a:endParaRPr lang="it-IT" sz="2000" kern="1200" dirty="0"/>
        </a:p>
      </dsp:txBody>
      <dsp:txXfrm rot="10800000">
        <a:off x="0" y="2895785"/>
        <a:ext cx="8153400" cy="632905"/>
      </dsp:txXfrm>
    </dsp:sp>
    <dsp:sp modelId="{9B46BF7B-5283-4869-A7CB-7415723D7D72}">
      <dsp:nvSpPr>
        <dsp:cNvPr id="0" name=""/>
        <dsp:cNvSpPr/>
      </dsp:nvSpPr>
      <dsp:spPr>
        <a:xfrm rot="10800000">
          <a:off x="0" y="1931240"/>
          <a:ext cx="8153400" cy="974045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it-IT" sz="2400" b="1" kern="1200" dirty="0" smtClean="0"/>
            <a:t>Verifica tecnica e incontri con i Parroci </a:t>
          </a:r>
        </a:p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it-IT" sz="2000" kern="1200" dirty="0" smtClean="0"/>
            <a:t>ai quali fanno riferimento gli alloggi individuati</a:t>
          </a:r>
          <a:endParaRPr lang="it-IT" sz="2000" kern="1200" dirty="0"/>
        </a:p>
      </dsp:txBody>
      <dsp:txXfrm rot="10800000">
        <a:off x="0" y="1931240"/>
        <a:ext cx="8153400" cy="632905"/>
      </dsp:txXfrm>
    </dsp:sp>
    <dsp:sp modelId="{BFF214BF-17D7-4C7A-9479-7AC1BD706DF9}">
      <dsp:nvSpPr>
        <dsp:cNvPr id="0" name=""/>
        <dsp:cNvSpPr/>
      </dsp:nvSpPr>
      <dsp:spPr>
        <a:xfrm rot="10800000">
          <a:off x="0" y="966694"/>
          <a:ext cx="8153400" cy="974045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it-IT" sz="2400" b="1" kern="1200" dirty="0" smtClean="0"/>
            <a:t>Ricognizione sul territorio diocesano</a:t>
          </a:r>
        </a:p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it-IT" sz="2000" kern="1200" dirty="0" smtClean="0"/>
            <a:t>individuati oltre 20 possibili alloggi in diverse zone</a:t>
          </a:r>
          <a:endParaRPr lang="it-IT" sz="2000" kern="1200" dirty="0"/>
        </a:p>
      </dsp:txBody>
      <dsp:txXfrm rot="10800000">
        <a:off x="0" y="966694"/>
        <a:ext cx="8153400" cy="632905"/>
      </dsp:txXfrm>
    </dsp:sp>
    <dsp:sp modelId="{9F61A046-4E59-446E-A6CB-6825351B86A3}">
      <dsp:nvSpPr>
        <dsp:cNvPr id="0" name=""/>
        <dsp:cNvSpPr/>
      </dsp:nvSpPr>
      <dsp:spPr>
        <a:xfrm rot="10800000">
          <a:off x="0" y="2149"/>
          <a:ext cx="8153400" cy="974045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it-IT" sz="2400" b="1" kern="1200" dirty="0" smtClean="0"/>
            <a:t>Condivisione in Diocesi </a:t>
          </a:r>
        </a:p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it-IT" sz="2000" kern="1200" dirty="0" smtClean="0"/>
            <a:t>della collaborazione proposta dalla Provincia</a:t>
          </a:r>
          <a:endParaRPr lang="it-IT" sz="2000" kern="1200" dirty="0"/>
        </a:p>
      </dsp:txBody>
      <dsp:txXfrm rot="10800000">
        <a:off x="0" y="2149"/>
        <a:ext cx="8153400" cy="63290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2B97A6-2C67-4BC4-A2DC-67A389F43539}">
      <dsp:nvSpPr>
        <dsp:cNvPr id="0" name=""/>
        <dsp:cNvSpPr/>
      </dsp:nvSpPr>
      <dsp:spPr>
        <a:xfrm>
          <a:off x="0" y="3761"/>
          <a:ext cx="8153400" cy="52139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400" b="1" kern="1200" dirty="0" smtClean="0"/>
            <a:t>Diocesi</a:t>
          </a:r>
          <a:r>
            <a:rPr lang="it-IT" sz="2400" kern="1200" dirty="0" smtClean="0"/>
            <a:t> </a:t>
          </a:r>
          <a:endParaRPr lang="it-IT" sz="2300" kern="1200" dirty="0"/>
        </a:p>
      </dsp:txBody>
      <dsp:txXfrm>
        <a:off x="25453" y="29214"/>
        <a:ext cx="8102494" cy="470491"/>
      </dsp:txXfrm>
    </dsp:sp>
    <dsp:sp modelId="{316FB8C1-0E5B-4BFD-94EC-9B6026039906}">
      <dsp:nvSpPr>
        <dsp:cNvPr id="0" name=""/>
        <dsp:cNvSpPr/>
      </dsp:nvSpPr>
      <dsp:spPr>
        <a:xfrm>
          <a:off x="0" y="525158"/>
          <a:ext cx="8153400" cy="16845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8870" tIns="25400" rIns="142240" bIns="25400" numCol="1" spcCol="1270" anchor="t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it-IT" sz="2000" kern="1200" dirty="0" smtClean="0"/>
            <a:t>propone alla Provincia di non farsi pagare l’affitto</a:t>
          </a:r>
          <a:endParaRPr lang="it-IT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it-IT" sz="2000" kern="1200" dirty="0" smtClean="0"/>
            <a:t>chiede garanzia che il bene sia restituito integro</a:t>
          </a:r>
          <a:endParaRPr lang="it-IT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it-IT" sz="2000" kern="1200" dirty="0" smtClean="0"/>
            <a:t>chiede che gli alloggi siano seguiti da operatori della Fondazione</a:t>
          </a:r>
          <a:endParaRPr lang="it-IT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it-IT" sz="2000" kern="1200" dirty="0" smtClean="0"/>
            <a:t>sostiene gli interventi minimi di sistemazione degli alloggi – per rispondere alle normative di legge – con il fondo “8x1000 per interventi caritativi” (che quindi andranno a beneficio di un immobile parrocchiale)</a:t>
          </a:r>
          <a:endParaRPr lang="it-IT" sz="2000" kern="1200" dirty="0"/>
        </a:p>
      </dsp:txBody>
      <dsp:txXfrm>
        <a:off x="0" y="525158"/>
        <a:ext cx="8153400" cy="1684513"/>
      </dsp:txXfrm>
    </dsp:sp>
    <dsp:sp modelId="{8881E141-0896-4A57-A0D1-562E1123BB24}">
      <dsp:nvSpPr>
        <dsp:cNvPr id="0" name=""/>
        <dsp:cNvSpPr/>
      </dsp:nvSpPr>
      <dsp:spPr>
        <a:xfrm>
          <a:off x="0" y="2209672"/>
          <a:ext cx="8153400" cy="52139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400" b="1" kern="1200" dirty="0" smtClean="0"/>
            <a:t>Provincia</a:t>
          </a:r>
          <a:endParaRPr lang="it-IT" sz="2400" kern="1200" dirty="0"/>
        </a:p>
      </dsp:txBody>
      <dsp:txXfrm>
        <a:off x="25453" y="2235125"/>
        <a:ext cx="8102494" cy="470491"/>
      </dsp:txXfrm>
    </dsp:sp>
    <dsp:sp modelId="{4BFF8724-ABE7-4800-8320-930A597DCD84}">
      <dsp:nvSpPr>
        <dsp:cNvPr id="0" name=""/>
        <dsp:cNvSpPr/>
      </dsp:nvSpPr>
      <dsp:spPr>
        <a:xfrm>
          <a:off x="0" y="2731069"/>
          <a:ext cx="8153400" cy="2907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8870" tIns="25400" rIns="142240" bIns="25400" numCol="1" spcCol="1270" anchor="t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it-IT" sz="2000" kern="1200" dirty="0" smtClean="0"/>
            <a:t>provvede a pagare le utenze degli alloggi e gli operatori dedicati</a:t>
          </a:r>
          <a:endParaRPr lang="it-IT" sz="2000" kern="1200" dirty="0"/>
        </a:p>
      </dsp:txBody>
      <dsp:txXfrm>
        <a:off x="0" y="2731069"/>
        <a:ext cx="8153400" cy="290779"/>
      </dsp:txXfrm>
    </dsp:sp>
    <dsp:sp modelId="{6739B68D-E955-4AB5-8B42-4EB2E0B9D0EC}">
      <dsp:nvSpPr>
        <dsp:cNvPr id="0" name=""/>
        <dsp:cNvSpPr/>
      </dsp:nvSpPr>
      <dsp:spPr>
        <a:xfrm>
          <a:off x="0" y="3021848"/>
          <a:ext cx="8153400" cy="52139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400" b="1" kern="1200" dirty="0" smtClean="0"/>
            <a:t>Parrocchia</a:t>
          </a:r>
          <a:r>
            <a:rPr lang="it-IT" sz="2400" kern="1200" dirty="0" smtClean="0"/>
            <a:t> </a:t>
          </a:r>
          <a:endParaRPr lang="it-IT" sz="2400" kern="1200" dirty="0"/>
        </a:p>
      </dsp:txBody>
      <dsp:txXfrm>
        <a:off x="25453" y="3047301"/>
        <a:ext cx="8102494" cy="470491"/>
      </dsp:txXfrm>
    </dsp:sp>
    <dsp:sp modelId="{D634AB0C-D8EB-4E08-974F-F7B052C2C6F6}">
      <dsp:nvSpPr>
        <dsp:cNvPr id="0" name=""/>
        <dsp:cNvSpPr/>
      </dsp:nvSpPr>
      <dsp:spPr>
        <a:xfrm>
          <a:off x="0" y="3543245"/>
          <a:ext cx="8153400" cy="5414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8870" tIns="25400" rIns="142240" bIns="25400" numCol="1" spcCol="1270" anchor="t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it-IT" sz="2000" kern="1200" dirty="0" smtClean="0"/>
            <a:t>dà la struttura in comodato alla Fondazione, sgravando il parroco da qualsiasi incombenza</a:t>
          </a:r>
          <a:endParaRPr lang="it-IT" sz="2000" kern="1200" dirty="0"/>
        </a:p>
      </dsp:txBody>
      <dsp:txXfrm>
        <a:off x="0" y="3543245"/>
        <a:ext cx="8153400" cy="541450"/>
      </dsp:txXfrm>
    </dsp:sp>
    <dsp:sp modelId="{7FA92751-94EF-468F-8A12-AFE26E494E6D}">
      <dsp:nvSpPr>
        <dsp:cNvPr id="0" name=""/>
        <dsp:cNvSpPr/>
      </dsp:nvSpPr>
      <dsp:spPr>
        <a:xfrm>
          <a:off x="0" y="4084696"/>
          <a:ext cx="8153400" cy="52139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400" b="1" kern="1200" dirty="0" smtClean="0"/>
            <a:t>Fondazione</a:t>
          </a:r>
          <a:r>
            <a:rPr lang="it-IT" sz="2400" kern="1200" dirty="0" smtClean="0"/>
            <a:t> </a:t>
          </a:r>
          <a:endParaRPr lang="it-IT" sz="2400" kern="1200" dirty="0"/>
        </a:p>
      </dsp:txBody>
      <dsp:txXfrm>
        <a:off x="25453" y="4110149"/>
        <a:ext cx="8102494" cy="470491"/>
      </dsp:txXfrm>
    </dsp:sp>
    <dsp:sp modelId="{2A0D0BE6-119F-44BC-8B29-601715470B85}">
      <dsp:nvSpPr>
        <dsp:cNvPr id="0" name=""/>
        <dsp:cNvSpPr/>
      </dsp:nvSpPr>
      <dsp:spPr>
        <a:xfrm>
          <a:off x="0" y="4606093"/>
          <a:ext cx="8153400" cy="2907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8870" tIns="25400" rIns="142240" bIns="25400" numCol="1" spcCol="1270" anchor="t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it-IT" sz="2000" kern="1200" dirty="0" smtClean="0"/>
            <a:t>coordina gli interventi di sistemazione previsti per ogni alloggio</a:t>
          </a:r>
          <a:endParaRPr lang="it-IT" sz="2000" kern="1200" dirty="0"/>
        </a:p>
      </dsp:txBody>
      <dsp:txXfrm>
        <a:off x="0" y="4606093"/>
        <a:ext cx="8153400" cy="29077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CFA41C-680E-48F7-8DB7-F4A8263E0F6F}">
      <dsp:nvSpPr>
        <dsp:cNvPr id="0" name=""/>
        <dsp:cNvSpPr/>
      </dsp:nvSpPr>
      <dsp:spPr>
        <a:xfrm>
          <a:off x="0" y="4108"/>
          <a:ext cx="8153400" cy="53032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400" b="1" kern="1200" dirty="0" smtClean="0"/>
            <a:t>Comunità Solidale</a:t>
          </a:r>
          <a:endParaRPr lang="it-IT" sz="2400" b="1" kern="1200" dirty="0"/>
        </a:p>
      </dsp:txBody>
      <dsp:txXfrm>
        <a:off x="25888" y="29996"/>
        <a:ext cx="8101624" cy="478547"/>
      </dsp:txXfrm>
    </dsp:sp>
    <dsp:sp modelId="{A71D6B2D-D1E0-4297-A74A-466BFA1320C4}">
      <dsp:nvSpPr>
        <dsp:cNvPr id="0" name=""/>
        <dsp:cNvSpPr/>
      </dsp:nvSpPr>
      <dsp:spPr>
        <a:xfrm>
          <a:off x="0" y="542901"/>
          <a:ext cx="8153400" cy="18765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8870" tIns="25400" rIns="142240" bIns="25400" numCol="1" spcCol="1270" anchor="t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it-IT" sz="2000" kern="1200" dirty="0" smtClean="0"/>
            <a:t>Gestione concreta degli </a:t>
          </a:r>
          <a:r>
            <a:rPr lang="it-IT" sz="2000" kern="1200" dirty="0" smtClean="0"/>
            <a:t>alloggi.</a:t>
          </a:r>
          <a:endParaRPr lang="it-IT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it-IT" sz="2000" kern="1200" dirty="0" smtClean="0"/>
            <a:t>Sviluppo di collaborazioni e sinergie con la comunità allo scopo di favorire e facilitare la quotidianità delle persone. In questo percorso vi sarà l’accompagnamento di  operatori dedicati.</a:t>
          </a:r>
          <a:endParaRPr lang="it-IT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it-IT" sz="2000" kern="1200" dirty="0" smtClean="0"/>
            <a:t>Lavorare in sinergie con le altre realtà coinvolte (sostegno </a:t>
          </a:r>
          <a:r>
            <a:rPr lang="it-IT" sz="2000" kern="1200" dirty="0" err="1" smtClean="0"/>
            <a:t>psico</a:t>
          </a:r>
          <a:r>
            <a:rPr lang="it-IT" sz="2000" kern="1200" dirty="0" smtClean="0"/>
            <a:t>-sociale-sanitario, orientamento giuridico, corsi di lingua e cultura italiana, corsi di formazione al lavoro e al volontariato).</a:t>
          </a:r>
          <a:endParaRPr lang="it-IT" sz="2000" kern="1200" dirty="0"/>
        </a:p>
      </dsp:txBody>
      <dsp:txXfrm>
        <a:off x="0" y="542901"/>
        <a:ext cx="8153400" cy="1876528"/>
      </dsp:txXfrm>
    </dsp:sp>
    <dsp:sp modelId="{9AC84CAB-AAD9-4C55-B71A-1D4FD0673BDA}">
      <dsp:nvSpPr>
        <dsp:cNvPr id="0" name=""/>
        <dsp:cNvSpPr/>
      </dsp:nvSpPr>
      <dsp:spPr>
        <a:xfrm>
          <a:off x="0" y="2410961"/>
          <a:ext cx="8153400" cy="53032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400" b="1" kern="1200" dirty="0" smtClean="0"/>
            <a:t>Caritas</a:t>
          </a:r>
          <a:endParaRPr lang="it-IT" sz="2400" b="1" kern="1200" dirty="0"/>
        </a:p>
      </dsp:txBody>
      <dsp:txXfrm>
        <a:off x="25888" y="2436849"/>
        <a:ext cx="8101624" cy="478547"/>
      </dsp:txXfrm>
    </dsp:sp>
    <dsp:sp modelId="{2E31CF64-269D-4CAF-9968-E3EDC266A435}">
      <dsp:nvSpPr>
        <dsp:cNvPr id="0" name=""/>
        <dsp:cNvSpPr/>
      </dsp:nvSpPr>
      <dsp:spPr>
        <a:xfrm>
          <a:off x="0" y="2941284"/>
          <a:ext cx="8153400" cy="18357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8870" tIns="25400" rIns="142240" bIns="25400" numCol="1" spcCol="1270" anchor="t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it-IT" sz="2000" kern="1200" dirty="0" smtClean="0"/>
            <a:t>Coinvolgimento della comunità in iniziative e opportunità di conoscenza, incontro, impegno e relazione con i richiedenti protezione internazionale accolti. (partecipazione ad eventi di sensibilizzazione, “dritte” per orientarsi nel paese,…)</a:t>
          </a:r>
          <a:endParaRPr lang="it-IT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it-IT" sz="2000" kern="1200" dirty="0" smtClean="0"/>
            <a:t>Coinvolgimento dei richiedenti accolti in varie attività e in vari ambiti: momenti di sensibilizzazione sulla loro esperienza, cucina e cultura dei paesi d’origine, attività ricreative (feste, sport,…), attività di volontariato.</a:t>
          </a:r>
          <a:endParaRPr lang="it-IT" sz="2000" kern="1200" dirty="0"/>
        </a:p>
      </dsp:txBody>
      <dsp:txXfrm>
        <a:off x="0" y="2941284"/>
        <a:ext cx="8153400" cy="18357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tangolo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tangolo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olo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28" name="Segnaposto data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8B778EC-B9AB-4B54-A451-0DDCD4A9FDA9}" type="datetimeFigureOut">
              <a:rPr lang="it-IT" smtClean="0"/>
              <a:pPr/>
              <a:t>16/11/2015</a:t>
            </a:fld>
            <a:endParaRPr lang="it-IT"/>
          </a:p>
        </p:txBody>
      </p:sp>
      <p:sp>
        <p:nvSpPr>
          <p:cNvPr id="17" name="Segnaposto piè di pagina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29" name="Segnaposto numero diapositiva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DDED032-63DA-495F-81D1-484625D56ED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778EC-B9AB-4B54-A451-0DDCD4A9FDA9}" type="datetimeFigureOut">
              <a:rPr lang="it-IT" smtClean="0"/>
              <a:pPr/>
              <a:t>16/11/2015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ED032-63DA-495F-81D1-484625D56ED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A8B778EC-B9AB-4B54-A451-0DDCD4A9FDA9}" type="datetimeFigureOut">
              <a:rPr lang="it-IT" smtClean="0"/>
              <a:pPr/>
              <a:t>16/11/2015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it-IT"/>
          </a:p>
        </p:txBody>
      </p:sp>
      <p:sp>
        <p:nvSpPr>
          <p:cNvPr id="7" name="Rettangolo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tangolo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tangolo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6DDED032-63DA-495F-81D1-484625D56ED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778EC-B9AB-4B54-A451-0DDCD4A9FDA9}" type="datetimeFigureOut">
              <a:rPr lang="it-IT" smtClean="0"/>
              <a:pPr/>
              <a:t>16/11/2015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DDED032-63DA-495F-81D1-484625D56ED4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Segnaposto contenuto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7" name="Rettangolo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tangolo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tangolo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2" name="Segnaposto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778EC-B9AB-4B54-A451-0DDCD4A9FDA9}" type="datetimeFigureOut">
              <a:rPr lang="it-IT" smtClean="0"/>
              <a:pPr/>
              <a:t>16/11/2015</a:t>
            </a:fld>
            <a:endParaRPr lang="it-IT"/>
          </a:p>
        </p:txBody>
      </p:sp>
      <p:sp>
        <p:nvSpPr>
          <p:cNvPr id="13" name="Segnaposto numero diapositiva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6DDED032-63DA-495F-81D1-484625D56ED4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4" name="Segnaposto piè di pagina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9" name="Segnaposto contenuto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8" name="Segnaposto data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8B778EC-B9AB-4B54-A451-0DDCD4A9FDA9}" type="datetimeFigureOut">
              <a:rPr lang="it-IT" smtClean="0"/>
              <a:pPr/>
              <a:t>16/11/2015</a:t>
            </a:fld>
            <a:endParaRPr lang="it-IT"/>
          </a:p>
        </p:txBody>
      </p:sp>
      <p:sp>
        <p:nvSpPr>
          <p:cNvPr id="10" name="Segnaposto numero diapositiva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6DDED032-63DA-495F-81D1-484625D56ED4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2" name="Segnaposto piè di pagina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3" name="Segnaposto contenuto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0" name="Segnaposto data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8B778EC-B9AB-4B54-A451-0DDCD4A9FDA9}" type="datetimeFigureOut">
              <a:rPr lang="it-IT" smtClean="0"/>
              <a:pPr/>
              <a:t>16/11/2015</a:t>
            </a:fld>
            <a:endParaRPr lang="it-IT"/>
          </a:p>
        </p:txBody>
      </p:sp>
      <p:sp>
        <p:nvSpPr>
          <p:cNvPr id="12" name="Segnaposto numero diapositiva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6DDED032-63DA-495F-81D1-484625D56ED4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4" name="Segnaposto piè di pagina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it-IT"/>
          </a:p>
        </p:txBody>
      </p:sp>
      <p:sp>
        <p:nvSpPr>
          <p:cNvPr id="16" name="Segnaposto testo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15" name="Segnaposto testo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778EC-B9AB-4B54-A451-0DDCD4A9FDA9}" type="datetimeFigureOut">
              <a:rPr lang="it-IT" smtClean="0"/>
              <a:pPr/>
              <a:t>16/11/2015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DDED032-63DA-495F-81D1-484625D56ED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778EC-B9AB-4B54-A451-0DDCD4A9FDA9}" type="datetimeFigureOut">
              <a:rPr lang="it-IT" smtClean="0"/>
              <a:pPr/>
              <a:t>16/11/2015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DDED032-63DA-495F-81D1-484625D56ED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778EC-B9AB-4B54-A451-0DDCD4A9FDA9}" type="datetimeFigureOut">
              <a:rPr lang="it-IT" smtClean="0"/>
              <a:pPr/>
              <a:t>16/11/2015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DDED032-63DA-495F-81D1-484625D56ED4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9" name="Segnaposto contenuto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8" name="Rettangolo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tangolo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tangolo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1" name="Rettangolo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egnaposto data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A8B778EC-B9AB-4B54-A451-0DDCD4A9FDA9}" type="datetimeFigureOut">
              <a:rPr lang="it-IT" smtClean="0"/>
              <a:pPr/>
              <a:t>16/11/2015</a:t>
            </a:fld>
            <a:endParaRPr lang="it-IT"/>
          </a:p>
        </p:txBody>
      </p:sp>
      <p:sp>
        <p:nvSpPr>
          <p:cNvPr id="13" name="Segnaposto numero diapositiva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6DDED032-63DA-495F-81D1-484625D56ED4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4" name="Segnaposto piè di pagina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egnaposto titolo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3" name="Segnaposto testo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4" name="Segnaposto data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8B778EC-B9AB-4B54-A451-0DDCD4A9FDA9}" type="datetimeFigureOut">
              <a:rPr lang="it-IT" smtClean="0"/>
              <a:pPr/>
              <a:t>16/11/2015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7" name="Rettangolo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tangolo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tangolo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egnaposto numero diapositiva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DDED032-63DA-495F-81D1-484625D56ED4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3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diagramLayout" Target="../diagrams/layout1.xml"/><Relationship Id="rId7" Type="http://schemas.openxmlformats.org/officeDocument/2006/relationships/image" Target="../media/image4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microsoft.com/office/2007/relationships/diagramDrawing" Target="../diagrams/drawin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ma 5"/>
          <p:cNvGraphicFramePr/>
          <p:nvPr/>
        </p:nvGraphicFramePr>
        <p:xfrm>
          <a:off x="714348" y="1714488"/>
          <a:ext cx="7786742" cy="47863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2" descr="FondazComSol_cl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6" cstate="print"/>
          <a:srcRect t="2559" r="60770" b="84735"/>
          <a:stretch>
            <a:fillRect/>
          </a:stretch>
        </p:blipFill>
        <p:spPr bwMode="auto">
          <a:xfrm>
            <a:off x="376701" y="71413"/>
            <a:ext cx="2266473" cy="1143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6" descr="http://img.doc4net.it/41/51/4151187748101/i1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143636" y="204752"/>
            <a:ext cx="2357454" cy="938232"/>
          </a:xfrm>
          <a:prstGeom prst="rect">
            <a:avLst/>
          </a:prstGeom>
          <a:noFill/>
        </p:spPr>
      </p:pic>
      <p:pic>
        <p:nvPicPr>
          <p:cNvPr id="1026" name="Picture 2" descr="X:\Sarah_Maule\loghi\san_vigilio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143372" y="93705"/>
            <a:ext cx="857256" cy="839423"/>
          </a:xfrm>
          <a:prstGeom prst="rect">
            <a:avLst/>
          </a:prstGeom>
          <a:noFill/>
        </p:spPr>
      </p:pic>
      <p:sp>
        <p:nvSpPr>
          <p:cNvPr id="8" name="CasellaDiTesto 7"/>
          <p:cNvSpPr txBox="1"/>
          <p:nvPr/>
        </p:nvSpPr>
        <p:spPr>
          <a:xfrm>
            <a:off x="4000496" y="928670"/>
            <a:ext cx="1143008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700" dirty="0" smtClean="0">
                <a:latin typeface="Times New Roman" pitchFamily="18" charset="0"/>
                <a:cs typeface="Times New Roman" pitchFamily="18" charset="0"/>
              </a:rPr>
              <a:t>Arcidiocesi di Trento</a:t>
            </a:r>
            <a:endParaRPr lang="it-IT" sz="7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4000" dirty="0" smtClean="0">
                <a:solidFill>
                  <a:schemeClr val="accent2"/>
                </a:solidFill>
              </a:rPr>
              <a:t>Conoscere il fenomeno</a:t>
            </a:r>
            <a:endParaRPr lang="it-IT" sz="4000" dirty="0">
              <a:solidFill>
                <a:schemeClr val="accent2"/>
              </a:solidFill>
            </a:endParaRP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sz="quarter" idx="1"/>
          </p:nvPr>
        </p:nvGraphicFramePr>
        <p:xfrm>
          <a:off x="612648" y="1600200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4000" dirty="0" smtClean="0">
                <a:solidFill>
                  <a:schemeClr val="accent2"/>
                </a:solidFill>
              </a:rPr>
              <a:t>Cosa facciamo noi</a:t>
            </a:r>
            <a:endParaRPr lang="it-IT" sz="4000" dirty="0">
              <a:solidFill>
                <a:schemeClr val="accent2"/>
              </a:solidFill>
            </a:endParaRP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sz="quarter" idx="1"/>
          </p:nvPr>
        </p:nvGraphicFramePr>
        <p:xfrm>
          <a:off x="612648" y="1600200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4000" dirty="0" smtClean="0">
                <a:solidFill>
                  <a:schemeClr val="accent2"/>
                </a:solidFill>
              </a:rPr>
              <a:t>Come si sta operando </a:t>
            </a:r>
            <a:r>
              <a:rPr lang="it-IT" sz="2800" dirty="0" smtClean="0">
                <a:solidFill>
                  <a:schemeClr val="accent2"/>
                </a:solidFill>
              </a:rPr>
              <a:t>(1)</a:t>
            </a:r>
            <a:endParaRPr lang="it-IT" dirty="0" smtClean="0">
              <a:solidFill>
                <a:schemeClr val="accent2"/>
              </a:solidFill>
            </a:endParaRP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sz="quarter" idx="1"/>
          </p:nvPr>
        </p:nvGraphicFramePr>
        <p:xfrm>
          <a:off x="612648" y="1600200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4000" dirty="0" smtClean="0">
                <a:solidFill>
                  <a:schemeClr val="accent2"/>
                </a:solidFill>
              </a:rPr>
              <a:t>Come si sta operando </a:t>
            </a:r>
            <a:r>
              <a:rPr lang="it-IT" sz="2800" dirty="0" smtClean="0">
                <a:solidFill>
                  <a:schemeClr val="accent2"/>
                </a:solidFill>
              </a:rPr>
              <a:t>(2)</a:t>
            </a:r>
            <a:endParaRPr lang="it-IT" dirty="0">
              <a:solidFill>
                <a:schemeClr val="accent2"/>
              </a:solidFill>
            </a:endParaRP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sz="quarter" idx="1"/>
          </p:nvPr>
        </p:nvGraphicFramePr>
        <p:xfrm>
          <a:off x="612648" y="1600200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4000" dirty="0" smtClean="0">
                <a:solidFill>
                  <a:schemeClr val="accent2"/>
                </a:solidFill>
              </a:rPr>
              <a:t>Aspetti tecnici e amministrativi </a:t>
            </a:r>
          </a:p>
        </p:txBody>
      </p:sp>
      <p:graphicFrame>
        <p:nvGraphicFramePr>
          <p:cNvPr id="5" name="Segnaposto contenuto 4"/>
          <p:cNvGraphicFramePr>
            <a:graphicFrameLocks noGrp="1"/>
          </p:cNvGraphicFramePr>
          <p:nvPr>
            <p:ph sz="quarter" idx="1"/>
          </p:nvPr>
        </p:nvGraphicFramePr>
        <p:xfrm>
          <a:off x="612648" y="1600200"/>
          <a:ext cx="8153400" cy="49006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4000" dirty="0" smtClean="0">
                <a:solidFill>
                  <a:schemeClr val="accent2"/>
                </a:solidFill>
              </a:rPr>
              <a:t>Aspetti di gestione e coinvolgimento</a:t>
            </a:r>
          </a:p>
        </p:txBody>
      </p:sp>
      <p:graphicFrame>
        <p:nvGraphicFramePr>
          <p:cNvPr id="7" name="Segnaposto contenuto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xmlns="" val="2127201938"/>
              </p:ext>
            </p:extLst>
          </p:nvPr>
        </p:nvGraphicFramePr>
        <p:xfrm>
          <a:off x="612648" y="1600200"/>
          <a:ext cx="8153400" cy="47811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una">
  <a:themeElements>
    <a:clrScheme name="Luna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Luna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Luna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496</TotalTime>
  <Words>563</Words>
  <Application>Microsoft Office PowerPoint</Application>
  <PresentationFormat>Presentazione su schermo (4:3)</PresentationFormat>
  <Paragraphs>49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8" baseType="lpstr">
      <vt:lpstr>Luna</vt:lpstr>
      <vt:lpstr>Diapositiva 1</vt:lpstr>
      <vt:lpstr>Conoscere il fenomeno</vt:lpstr>
      <vt:lpstr>Cosa facciamo noi</vt:lpstr>
      <vt:lpstr>Come si sta operando (1)</vt:lpstr>
      <vt:lpstr>Come si sta operando (2)</vt:lpstr>
      <vt:lpstr>Aspetti tecnici e amministrativi </vt:lpstr>
      <vt:lpstr>Aspetti di gestione e coinvolgimento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sarah.maule</dc:creator>
  <cp:lastModifiedBy>pier.giorgio</cp:lastModifiedBy>
  <cp:revision>75</cp:revision>
  <dcterms:created xsi:type="dcterms:W3CDTF">2015-10-05T08:22:54Z</dcterms:created>
  <dcterms:modified xsi:type="dcterms:W3CDTF">2015-11-16T09:45:58Z</dcterms:modified>
</cp:coreProperties>
</file>