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8" r:id="rId2"/>
    <p:sldId id="337" r:id="rId3"/>
    <p:sldId id="343" r:id="rId4"/>
    <p:sldId id="344" r:id="rId5"/>
    <p:sldId id="345" r:id="rId6"/>
    <p:sldId id="355" r:id="rId7"/>
    <p:sldId id="347" r:id="rId8"/>
    <p:sldId id="353" r:id="rId9"/>
    <p:sldId id="348" r:id="rId10"/>
    <p:sldId id="349" r:id="rId11"/>
    <p:sldId id="350" r:id="rId12"/>
    <p:sldId id="315" r:id="rId13"/>
    <p:sldId id="354" r:id="rId1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8C1B44"/>
    <a:srgbClr val="003300"/>
    <a:srgbClr val="06204D"/>
    <a:srgbClr val="003399"/>
    <a:srgbClr val="FF9900"/>
    <a:srgbClr val="008000"/>
    <a:srgbClr val="F8B2A6"/>
    <a:srgbClr val="FFE07D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2" autoAdjust="0"/>
    <p:restoredTop sz="92791" autoAdjust="0"/>
  </p:normalViewPr>
  <p:slideViewPr>
    <p:cSldViewPr>
      <p:cViewPr>
        <p:scale>
          <a:sx n="89" d="100"/>
          <a:sy n="89" d="100"/>
        </p:scale>
        <p:origin x="498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8B2A0-A721-4093-9175-CCA91ED036E9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3F5C6F34-35A7-4C24-8947-ED5CD7EBD0C0}">
      <dgm:prSet phldrT="[Testo]" custT="1"/>
      <dgm:spPr>
        <a:solidFill>
          <a:srgbClr val="008000">
            <a:alpha val="50000"/>
          </a:srgbClr>
        </a:solidFill>
      </dgm:spPr>
      <dgm:t>
        <a:bodyPr/>
        <a:lstStyle/>
        <a:p>
          <a:r>
            <a:rPr lang="it-IT" sz="1600" dirty="0" smtClean="0"/>
            <a:t>Collaborazione</a:t>
          </a:r>
          <a:br>
            <a:rPr lang="it-IT" sz="1600" dirty="0" smtClean="0"/>
          </a:br>
          <a:r>
            <a:rPr lang="it-IT" sz="1600" dirty="0" smtClean="0"/>
            <a:t>e Confronto</a:t>
          </a:r>
          <a:endParaRPr lang="it-IT" sz="1600" dirty="0"/>
        </a:p>
      </dgm:t>
    </dgm:pt>
    <dgm:pt modelId="{ADF45C8D-F67B-4DDF-A4A7-CBACABA27D11}" type="parTrans" cxnId="{025AF255-83D4-41F5-B4A1-8519D855E869}">
      <dgm:prSet/>
      <dgm:spPr/>
      <dgm:t>
        <a:bodyPr/>
        <a:lstStyle/>
        <a:p>
          <a:endParaRPr lang="it-IT"/>
        </a:p>
      </dgm:t>
    </dgm:pt>
    <dgm:pt modelId="{5659EC93-924C-4835-9BEF-4B4C2FA7E21D}" type="sibTrans" cxnId="{025AF255-83D4-41F5-B4A1-8519D855E869}">
      <dgm:prSet/>
      <dgm:spPr/>
      <dgm:t>
        <a:bodyPr/>
        <a:lstStyle/>
        <a:p>
          <a:endParaRPr lang="it-IT"/>
        </a:p>
      </dgm:t>
    </dgm:pt>
    <dgm:pt modelId="{7CBC140B-388F-442A-A25E-83A870AD4DDF}">
      <dgm:prSet phldrT="[Testo]" custT="1"/>
      <dgm:spPr>
        <a:solidFill>
          <a:schemeClr val="bg1">
            <a:alpha val="70000"/>
          </a:schemeClr>
        </a:solidFill>
        <a:ln>
          <a:solidFill>
            <a:srgbClr val="8C1B44"/>
          </a:solidFill>
        </a:ln>
      </dgm:spPr>
      <dgm:t>
        <a:bodyPr/>
        <a:lstStyle/>
        <a:p>
          <a:endParaRPr lang="it-IT" sz="1200" dirty="0"/>
        </a:p>
      </dgm:t>
    </dgm:pt>
    <dgm:pt modelId="{A5647AFF-C992-403E-AF5B-BA5B3585CB7F}" type="parTrans" cxnId="{0B1AF5E0-F5BF-4765-9DD1-7E145C5E98B9}">
      <dgm:prSet/>
      <dgm:spPr/>
      <dgm:t>
        <a:bodyPr/>
        <a:lstStyle/>
        <a:p>
          <a:endParaRPr lang="it-IT"/>
        </a:p>
      </dgm:t>
    </dgm:pt>
    <dgm:pt modelId="{9CBC64DD-CFE8-4DDD-9269-78C790DA2E3D}" type="sibTrans" cxnId="{0B1AF5E0-F5BF-4765-9DD1-7E145C5E98B9}">
      <dgm:prSet/>
      <dgm:spPr/>
      <dgm:t>
        <a:bodyPr/>
        <a:lstStyle/>
        <a:p>
          <a:endParaRPr lang="it-IT"/>
        </a:p>
      </dgm:t>
    </dgm:pt>
    <dgm:pt modelId="{976E4EF4-2903-4216-A576-6B056DEAC4E0}">
      <dgm:prSet phldrT="[Testo]" custT="1"/>
      <dgm:spPr>
        <a:solidFill>
          <a:schemeClr val="bg1">
            <a:alpha val="7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it-IT" sz="1100" dirty="0"/>
        </a:p>
      </dgm:t>
    </dgm:pt>
    <dgm:pt modelId="{2A7A1F15-D226-4D8D-8A7E-24F5DF21AD5E}" type="sibTrans" cxnId="{E5287098-3B82-4D99-BF41-32455E0B575E}">
      <dgm:prSet/>
      <dgm:spPr/>
      <dgm:t>
        <a:bodyPr/>
        <a:lstStyle/>
        <a:p>
          <a:endParaRPr lang="it-IT"/>
        </a:p>
      </dgm:t>
    </dgm:pt>
    <dgm:pt modelId="{B29BF370-6B8B-4EA6-9EFD-3240CA71EC53}" type="parTrans" cxnId="{E5287098-3B82-4D99-BF41-32455E0B575E}">
      <dgm:prSet/>
      <dgm:spPr/>
      <dgm:t>
        <a:bodyPr/>
        <a:lstStyle/>
        <a:p>
          <a:endParaRPr lang="it-IT"/>
        </a:p>
      </dgm:t>
    </dgm:pt>
    <dgm:pt modelId="{5AF2218F-86BF-4D4B-A493-60D5B404C3F6}">
      <dgm:prSet phldrT="[Testo]" custT="1"/>
      <dgm:spPr>
        <a:solidFill>
          <a:schemeClr val="bg1">
            <a:alpha val="20000"/>
          </a:schemeClr>
        </a:solidFill>
        <a:ln>
          <a:solidFill>
            <a:srgbClr val="FF9900">
              <a:alpha val="50000"/>
            </a:srgbClr>
          </a:solidFill>
        </a:ln>
      </dgm:spPr>
      <dgm:t>
        <a:bodyPr/>
        <a:lstStyle/>
        <a:p>
          <a:endParaRPr lang="it-IT" sz="1100" dirty="0"/>
        </a:p>
      </dgm:t>
    </dgm:pt>
    <dgm:pt modelId="{ADC05E81-86C8-4D85-B31B-BB3B690CF755}" type="sibTrans" cxnId="{0C47F965-4D08-4F1A-8029-BD3B5DDBF770}">
      <dgm:prSet/>
      <dgm:spPr/>
      <dgm:t>
        <a:bodyPr/>
        <a:lstStyle/>
        <a:p>
          <a:endParaRPr lang="it-IT"/>
        </a:p>
      </dgm:t>
    </dgm:pt>
    <dgm:pt modelId="{BCB43466-3602-4400-B0E1-EE4F65B82E72}" type="parTrans" cxnId="{0C47F965-4D08-4F1A-8029-BD3B5DDBF770}">
      <dgm:prSet/>
      <dgm:spPr/>
      <dgm:t>
        <a:bodyPr/>
        <a:lstStyle/>
        <a:p>
          <a:endParaRPr lang="it-IT"/>
        </a:p>
      </dgm:t>
    </dgm:pt>
    <dgm:pt modelId="{541CC09E-BAA7-415A-8D5C-4FF4D840C168}">
      <dgm:prSet phldrT="[Testo]" custT="1"/>
      <dgm:spPr>
        <a:solidFill>
          <a:schemeClr val="bg1">
            <a:alpha val="70000"/>
          </a:schemeClr>
        </a:solidFill>
        <a:ln>
          <a:solidFill>
            <a:srgbClr val="06204D"/>
          </a:solidFill>
        </a:ln>
      </dgm:spPr>
      <dgm:t>
        <a:bodyPr/>
        <a:lstStyle/>
        <a:p>
          <a:endParaRPr lang="it-IT" sz="1200" dirty="0">
            <a:solidFill>
              <a:schemeClr val="bg1"/>
            </a:solidFill>
          </a:endParaRPr>
        </a:p>
      </dgm:t>
    </dgm:pt>
    <dgm:pt modelId="{7812270E-1789-4DED-BAF7-8CC517443E13}" type="sibTrans" cxnId="{C97A7D46-2589-4FA9-8F89-F7124622E768}">
      <dgm:prSet/>
      <dgm:spPr/>
      <dgm:t>
        <a:bodyPr/>
        <a:lstStyle/>
        <a:p>
          <a:endParaRPr lang="it-IT"/>
        </a:p>
      </dgm:t>
    </dgm:pt>
    <dgm:pt modelId="{F170BAA4-AA36-4D94-81B9-6A879FBD9F99}" type="parTrans" cxnId="{C97A7D46-2589-4FA9-8F89-F7124622E768}">
      <dgm:prSet/>
      <dgm:spPr/>
      <dgm:t>
        <a:bodyPr/>
        <a:lstStyle/>
        <a:p>
          <a:endParaRPr lang="it-IT"/>
        </a:p>
      </dgm:t>
    </dgm:pt>
    <dgm:pt modelId="{176DD5B8-05B0-47A3-8A1A-0F66B4615575}">
      <dgm:prSet phldrT="[Testo]" custT="1"/>
      <dgm:spPr>
        <a:solidFill>
          <a:schemeClr val="bg1">
            <a:alpha val="7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it-IT" sz="1200" dirty="0"/>
        </a:p>
      </dgm:t>
    </dgm:pt>
    <dgm:pt modelId="{5214A063-72C5-4041-B30E-645974E8830F}" type="sibTrans" cxnId="{8CC5C35A-C046-448D-9AA7-A7FB92329B02}">
      <dgm:prSet/>
      <dgm:spPr/>
      <dgm:t>
        <a:bodyPr/>
        <a:lstStyle/>
        <a:p>
          <a:endParaRPr lang="it-IT"/>
        </a:p>
      </dgm:t>
    </dgm:pt>
    <dgm:pt modelId="{875BC683-29EE-4FB0-AF42-0D336EAB1B4F}" type="parTrans" cxnId="{8CC5C35A-C046-448D-9AA7-A7FB92329B02}">
      <dgm:prSet/>
      <dgm:spPr/>
      <dgm:t>
        <a:bodyPr/>
        <a:lstStyle/>
        <a:p>
          <a:endParaRPr lang="it-IT"/>
        </a:p>
      </dgm:t>
    </dgm:pt>
    <dgm:pt modelId="{6485F3DD-9C0F-46D4-AC8F-A7B772551027}">
      <dgm:prSet phldrT="[Testo]" custT="1"/>
      <dgm:spPr>
        <a:solidFill>
          <a:schemeClr val="bg1">
            <a:alpha val="50000"/>
          </a:schemeClr>
        </a:solidFill>
        <a:ln>
          <a:solidFill>
            <a:srgbClr val="003300"/>
          </a:solidFill>
        </a:ln>
      </dgm:spPr>
      <dgm:t>
        <a:bodyPr/>
        <a:lstStyle/>
        <a:p>
          <a:endParaRPr lang="it-IT" sz="1200" dirty="0"/>
        </a:p>
      </dgm:t>
    </dgm:pt>
    <dgm:pt modelId="{257DEF9F-1FBB-4016-A11F-4A09021FBCF9}" type="sibTrans" cxnId="{D908C21F-635B-4754-94C5-789761BB76E9}">
      <dgm:prSet/>
      <dgm:spPr/>
      <dgm:t>
        <a:bodyPr/>
        <a:lstStyle/>
        <a:p>
          <a:endParaRPr lang="it-IT"/>
        </a:p>
      </dgm:t>
    </dgm:pt>
    <dgm:pt modelId="{3EF12DF0-BFE0-4F28-AE23-3FB7D0808762}" type="parTrans" cxnId="{D908C21F-635B-4754-94C5-789761BB76E9}">
      <dgm:prSet/>
      <dgm:spPr/>
      <dgm:t>
        <a:bodyPr/>
        <a:lstStyle/>
        <a:p>
          <a:endParaRPr lang="it-IT"/>
        </a:p>
      </dgm:t>
    </dgm:pt>
    <dgm:pt modelId="{730AE1F4-FF05-4AF0-8CC7-F137A050E3C2}">
      <dgm:prSet phldrT="[Testo]" custT="1"/>
      <dgm:spPr>
        <a:solidFill>
          <a:schemeClr val="bg1">
            <a:alpha val="7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it-IT" sz="1100" dirty="0"/>
        </a:p>
      </dgm:t>
    </dgm:pt>
    <dgm:pt modelId="{C57A890B-5D95-435A-B5E0-4E7827B9C9DE}" type="parTrans" cxnId="{9D3063D6-6679-41A7-86E5-71075FCB03A1}">
      <dgm:prSet/>
      <dgm:spPr/>
      <dgm:t>
        <a:bodyPr/>
        <a:lstStyle/>
        <a:p>
          <a:endParaRPr lang="it-IT"/>
        </a:p>
      </dgm:t>
    </dgm:pt>
    <dgm:pt modelId="{7B83C7A5-FED9-47F9-88F7-D0DABB2A7FB6}" type="sibTrans" cxnId="{9D3063D6-6679-41A7-86E5-71075FCB03A1}">
      <dgm:prSet/>
      <dgm:spPr/>
      <dgm:t>
        <a:bodyPr/>
        <a:lstStyle/>
        <a:p>
          <a:endParaRPr lang="it-IT"/>
        </a:p>
      </dgm:t>
    </dgm:pt>
    <dgm:pt modelId="{E42707F4-993C-4EB3-98E8-0E0DB492A68B}">
      <dgm:prSet phldrT="[Testo]" custT="1"/>
      <dgm:spPr>
        <a:solidFill>
          <a:schemeClr val="bg1">
            <a:alpha val="7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it-IT" sz="1100" dirty="0"/>
        </a:p>
      </dgm:t>
    </dgm:pt>
    <dgm:pt modelId="{A42F546F-18F1-4093-A19C-D40888FCE8FE}" type="parTrans" cxnId="{ED26024A-4DC5-4B3C-B20B-18842079CB3C}">
      <dgm:prSet/>
      <dgm:spPr/>
      <dgm:t>
        <a:bodyPr/>
        <a:lstStyle/>
        <a:p>
          <a:endParaRPr lang="it-IT"/>
        </a:p>
      </dgm:t>
    </dgm:pt>
    <dgm:pt modelId="{1AC4B194-BD8F-400B-BE43-FC65E787B1C0}" type="sibTrans" cxnId="{ED26024A-4DC5-4B3C-B20B-18842079CB3C}">
      <dgm:prSet/>
      <dgm:spPr/>
      <dgm:t>
        <a:bodyPr/>
        <a:lstStyle/>
        <a:p>
          <a:endParaRPr lang="it-IT"/>
        </a:p>
      </dgm:t>
    </dgm:pt>
    <dgm:pt modelId="{22613AA2-1F2B-40FA-A3A3-80D4EC160047}" type="pres">
      <dgm:prSet presAssocID="{C018B2A0-A721-4093-9175-CCA91ED036E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01AC9E5-8E9C-4AE9-8485-68FE885D0813}" type="pres">
      <dgm:prSet presAssocID="{C018B2A0-A721-4093-9175-CCA91ED036E9}" presName="radial" presStyleCnt="0">
        <dgm:presLayoutVars>
          <dgm:animLvl val="ctr"/>
        </dgm:presLayoutVars>
      </dgm:prSet>
      <dgm:spPr/>
    </dgm:pt>
    <dgm:pt modelId="{E6FB3B43-B0EA-43F4-97E1-F59AEF1EC4C3}" type="pres">
      <dgm:prSet presAssocID="{3F5C6F34-35A7-4C24-8947-ED5CD7EBD0C0}" presName="centerShape" presStyleLbl="vennNode1" presStyleIdx="0" presStyleCnt="9" custLinFactNeighborX="-307" custLinFactNeighborY="910"/>
      <dgm:spPr/>
      <dgm:t>
        <a:bodyPr/>
        <a:lstStyle/>
        <a:p>
          <a:endParaRPr lang="it-IT"/>
        </a:p>
      </dgm:t>
    </dgm:pt>
    <dgm:pt modelId="{5F1B080C-BAA6-4F9A-A15E-8140EE280F67}" type="pres">
      <dgm:prSet presAssocID="{7CBC140B-388F-442A-A25E-83A870AD4DDF}" presName="node" presStyleLbl="vennNode1" presStyleIdx="1" presStyleCnt="9" custRadScaleRad="102604" custRadScaleInc="30234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804A0E-12AE-42EC-BC97-6B161ED3FE4D}" type="pres">
      <dgm:prSet presAssocID="{6485F3DD-9C0F-46D4-AC8F-A7B772551027}" presName="node" presStyleLbl="vennNode1" presStyleIdx="2" presStyleCnt="9" custRadScaleRad="104292" custRadScaleInc="1049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819D0E-2470-4505-AC8D-21A194A61E31}" type="pres">
      <dgm:prSet presAssocID="{176DD5B8-05B0-47A3-8A1A-0F66B4615575}" presName="node" presStyleLbl="vennNode1" presStyleIdx="3" presStyleCnt="9" custRadScaleRad="102987" custRadScaleInc="30129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A9ACA2-0287-40F5-B153-007424491E0D}" type="pres">
      <dgm:prSet presAssocID="{541CC09E-BAA7-415A-8D5C-4FF4D840C168}" presName="node" presStyleLbl="vennNode1" presStyleIdx="4" presStyleCnt="9" custRadScaleRad="97539" custRadScaleInc="-29737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9A4B66-DEDC-486E-8BF4-BC8D1FDD889C}" type="pres">
      <dgm:prSet presAssocID="{5AF2218F-86BF-4D4B-A493-60D5B404C3F6}" presName="node" presStyleLbl="vennNode1" presStyleIdx="5" presStyleCnt="9" custRadScaleRad="97258" custRadScaleInc="-29483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1D3526-C92A-478B-9E3A-8C12F615AE34}" type="pres">
      <dgm:prSet presAssocID="{730AE1F4-FF05-4AF0-8CC7-F137A050E3C2}" presName="node" presStyleLbl="vennNode1" presStyleIdx="6" presStyleCnt="9" custRadScaleRad="100433" custRadScaleInc="-985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DDE22D-A8A6-4316-924F-7E94DB7E8DEF}" type="pres">
      <dgm:prSet presAssocID="{E42707F4-993C-4EB3-98E8-0E0DB492A68B}" presName="node" presStyleLbl="vennNode1" presStyleIdx="7" presStyleCnt="9" custRadScaleRad="103063" custRadScaleInc="-123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13039B-6916-4AEB-8D90-E28401DF3CCC}" type="pres">
      <dgm:prSet presAssocID="{976E4EF4-2903-4216-A576-6B056DEAC4E0}" presName="node" presStyleLbl="vennNode1" presStyleIdx="8" presStyleCnt="9" custRadScaleRad="96542" custRadScaleInc="-147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CC5C35A-C046-448D-9AA7-A7FB92329B02}" srcId="{3F5C6F34-35A7-4C24-8947-ED5CD7EBD0C0}" destId="{176DD5B8-05B0-47A3-8A1A-0F66B4615575}" srcOrd="2" destOrd="0" parTransId="{875BC683-29EE-4FB0-AF42-0D336EAB1B4F}" sibTransId="{5214A063-72C5-4041-B30E-645974E8830F}"/>
    <dgm:cxn modelId="{638232F1-3D0E-40D8-9F94-1E9B40741F24}" type="presOf" srcId="{976E4EF4-2903-4216-A576-6B056DEAC4E0}" destId="{EE13039B-6916-4AEB-8D90-E28401DF3CCC}" srcOrd="0" destOrd="0" presId="urn:microsoft.com/office/officeart/2005/8/layout/radial3"/>
    <dgm:cxn modelId="{2B28C1A6-7699-49B4-95AE-43DE2ECCF835}" type="presOf" srcId="{7CBC140B-388F-442A-A25E-83A870AD4DDF}" destId="{5F1B080C-BAA6-4F9A-A15E-8140EE280F67}" srcOrd="0" destOrd="0" presId="urn:microsoft.com/office/officeart/2005/8/layout/radial3"/>
    <dgm:cxn modelId="{0B1AF5E0-F5BF-4765-9DD1-7E145C5E98B9}" srcId="{3F5C6F34-35A7-4C24-8947-ED5CD7EBD0C0}" destId="{7CBC140B-388F-442A-A25E-83A870AD4DDF}" srcOrd="0" destOrd="0" parTransId="{A5647AFF-C992-403E-AF5B-BA5B3585CB7F}" sibTransId="{9CBC64DD-CFE8-4DDD-9269-78C790DA2E3D}"/>
    <dgm:cxn modelId="{0C47F965-4D08-4F1A-8029-BD3B5DDBF770}" srcId="{3F5C6F34-35A7-4C24-8947-ED5CD7EBD0C0}" destId="{5AF2218F-86BF-4D4B-A493-60D5B404C3F6}" srcOrd="4" destOrd="0" parTransId="{BCB43466-3602-4400-B0E1-EE4F65B82E72}" sibTransId="{ADC05E81-86C8-4D85-B31B-BB3B690CF755}"/>
    <dgm:cxn modelId="{D908C21F-635B-4754-94C5-789761BB76E9}" srcId="{3F5C6F34-35A7-4C24-8947-ED5CD7EBD0C0}" destId="{6485F3DD-9C0F-46D4-AC8F-A7B772551027}" srcOrd="1" destOrd="0" parTransId="{3EF12DF0-BFE0-4F28-AE23-3FB7D0808762}" sibTransId="{257DEF9F-1FBB-4016-A11F-4A09021FBCF9}"/>
    <dgm:cxn modelId="{9D3063D6-6679-41A7-86E5-71075FCB03A1}" srcId="{3F5C6F34-35A7-4C24-8947-ED5CD7EBD0C0}" destId="{730AE1F4-FF05-4AF0-8CC7-F137A050E3C2}" srcOrd="5" destOrd="0" parTransId="{C57A890B-5D95-435A-B5E0-4E7827B9C9DE}" sibTransId="{7B83C7A5-FED9-47F9-88F7-D0DABB2A7FB6}"/>
    <dgm:cxn modelId="{E5287098-3B82-4D99-BF41-32455E0B575E}" srcId="{3F5C6F34-35A7-4C24-8947-ED5CD7EBD0C0}" destId="{976E4EF4-2903-4216-A576-6B056DEAC4E0}" srcOrd="7" destOrd="0" parTransId="{B29BF370-6B8B-4EA6-9EFD-3240CA71EC53}" sibTransId="{2A7A1F15-D226-4D8D-8A7E-24F5DF21AD5E}"/>
    <dgm:cxn modelId="{ED26024A-4DC5-4B3C-B20B-18842079CB3C}" srcId="{3F5C6F34-35A7-4C24-8947-ED5CD7EBD0C0}" destId="{E42707F4-993C-4EB3-98E8-0E0DB492A68B}" srcOrd="6" destOrd="0" parTransId="{A42F546F-18F1-4093-A19C-D40888FCE8FE}" sibTransId="{1AC4B194-BD8F-400B-BE43-FC65E787B1C0}"/>
    <dgm:cxn modelId="{71BD42A5-FC4F-44D5-9D41-E38C68472F36}" type="presOf" srcId="{3F5C6F34-35A7-4C24-8947-ED5CD7EBD0C0}" destId="{E6FB3B43-B0EA-43F4-97E1-F59AEF1EC4C3}" srcOrd="0" destOrd="0" presId="urn:microsoft.com/office/officeart/2005/8/layout/radial3"/>
    <dgm:cxn modelId="{025AF255-83D4-41F5-B4A1-8519D855E869}" srcId="{C018B2A0-A721-4093-9175-CCA91ED036E9}" destId="{3F5C6F34-35A7-4C24-8947-ED5CD7EBD0C0}" srcOrd="0" destOrd="0" parTransId="{ADF45C8D-F67B-4DDF-A4A7-CBACABA27D11}" sibTransId="{5659EC93-924C-4835-9BEF-4B4C2FA7E21D}"/>
    <dgm:cxn modelId="{B3D5D898-9DEE-4B05-80CA-77FB4481E0F3}" type="presOf" srcId="{176DD5B8-05B0-47A3-8A1A-0F66B4615575}" destId="{D9819D0E-2470-4505-AC8D-21A194A61E31}" srcOrd="0" destOrd="0" presId="urn:microsoft.com/office/officeart/2005/8/layout/radial3"/>
    <dgm:cxn modelId="{F4310D05-4F91-4636-B12B-3762B1285A40}" type="presOf" srcId="{730AE1F4-FF05-4AF0-8CC7-F137A050E3C2}" destId="{881D3526-C92A-478B-9E3A-8C12F615AE34}" srcOrd="0" destOrd="0" presId="urn:microsoft.com/office/officeart/2005/8/layout/radial3"/>
    <dgm:cxn modelId="{0EBBB750-088F-497B-8AC4-313F3C0D26D6}" type="presOf" srcId="{6485F3DD-9C0F-46D4-AC8F-A7B772551027}" destId="{6A804A0E-12AE-42EC-BC97-6B161ED3FE4D}" srcOrd="0" destOrd="0" presId="urn:microsoft.com/office/officeart/2005/8/layout/radial3"/>
    <dgm:cxn modelId="{05FBF305-E2A9-41FA-9426-57F7D5DDC640}" type="presOf" srcId="{5AF2218F-86BF-4D4B-A493-60D5B404C3F6}" destId="{7E9A4B66-DEDC-486E-8BF4-BC8D1FDD889C}" srcOrd="0" destOrd="0" presId="urn:microsoft.com/office/officeart/2005/8/layout/radial3"/>
    <dgm:cxn modelId="{C97A7D46-2589-4FA9-8F89-F7124622E768}" srcId="{3F5C6F34-35A7-4C24-8947-ED5CD7EBD0C0}" destId="{541CC09E-BAA7-415A-8D5C-4FF4D840C168}" srcOrd="3" destOrd="0" parTransId="{F170BAA4-AA36-4D94-81B9-6A879FBD9F99}" sibTransId="{7812270E-1789-4DED-BAF7-8CC517443E13}"/>
    <dgm:cxn modelId="{8B41D65E-AB76-45BA-8753-D87F56C37837}" type="presOf" srcId="{C018B2A0-A721-4093-9175-CCA91ED036E9}" destId="{22613AA2-1F2B-40FA-A3A3-80D4EC160047}" srcOrd="0" destOrd="0" presId="urn:microsoft.com/office/officeart/2005/8/layout/radial3"/>
    <dgm:cxn modelId="{3D2088DB-DCA6-4F82-9922-63983D15F1A2}" type="presOf" srcId="{E42707F4-993C-4EB3-98E8-0E0DB492A68B}" destId="{89DDE22D-A8A6-4316-924F-7E94DB7E8DEF}" srcOrd="0" destOrd="0" presId="urn:microsoft.com/office/officeart/2005/8/layout/radial3"/>
    <dgm:cxn modelId="{94FFE91B-B41C-42BB-8C16-4CC10DD9EB24}" type="presOf" srcId="{541CC09E-BAA7-415A-8D5C-4FF4D840C168}" destId="{24A9ACA2-0287-40F5-B153-007424491E0D}" srcOrd="0" destOrd="0" presId="urn:microsoft.com/office/officeart/2005/8/layout/radial3"/>
    <dgm:cxn modelId="{EFFB4648-683D-41CA-81B8-75BC48C11D8B}" type="presParOf" srcId="{22613AA2-1F2B-40FA-A3A3-80D4EC160047}" destId="{E01AC9E5-8E9C-4AE9-8485-68FE885D0813}" srcOrd="0" destOrd="0" presId="urn:microsoft.com/office/officeart/2005/8/layout/radial3"/>
    <dgm:cxn modelId="{39A50FF0-3C31-4057-BDF8-0888531AD52F}" type="presParOf" srcId="{E01AC9E5-8E9C-4AE9-8485-68FE885D0813}" destId="{E6FB3B43-B0EA-43F4-97E1-F59AEF1EC4C3}" srcOrd="0" destOrd="0" presId="urn:microsoft.com/office/officeart/2005/8/layout/radial3"/>
    <dgm:cxn modelId="{4AD03272-C4E3-4CAF-8F4D-A08558234D5F}" type="presParOf" srcId="{E01AC9E5-8E9C-4AE9-8485-68FE885D0813}" destId="{5F1B080C-BAA6-4F9A-A15E-8140EE280F67}" srcOrd="1" destOrd="0" presId="urn:microsoft.com/office/officeart/2005/8/layout/radial3"/>
    <dgm:cxn modelId="{ADACF89B-EFCE-43E2-9464-DC8CF4BE236C}" type="presParOf" srcId="{E01AC9E5-8E9C-4AE9-8485-68FE885D0813}" destId="{6A804A0E-12AE-42EC-BC97-6B161ED3FE4D}" srcOrd="2" destOrd="0" presId="urn:microsoft.com/office/officeart/2005/8/layout/radial3"/>
    <dgm:cxn modelId="{D37E43BD-2518-4232-A5CC-A48E6317C88F}" type="presParOf" srcId="{E01AC9E5-8E9C-4AE9-8485-68FE885D0813}" destId="{D9819D0E-2470-4505-AC8D-21A194A61E31}" srcOrd="3" destOrd="0" presId="urn:microsoft.com/office/officeart/2005/8/layout/radial3"/>
    <dgm:cxn modelId="{72332637-8C3C-4F05-AA35-E6DC581553A0}" type="presParOf" srcId="{E01AC9E5-8E9C-4AE9-8485-68FE885D0813}" destId="{24A9ACA2-0287-40F5-B153-007424491E0D}" srcOrd="4" destOrd="0" presId="urn:microsoft.com/office/officeart/2005/8/layout/radial3"/>
    <dgm:cxn modelId="{0676306F-2382-461C-99B2-C95A51C390B7}" type="presParOf" srcId="{E01AC9E5-8E9C-4AE9-8485-68FE885D0813}" destId="{7E9A4B66-DEDC-486E-8BF4-BC8D1FDD889C}" srcOrd="5" destOrd="0" presId="urn:microsoft.com/office/officeart/2005/8/layout/radial3"/>
    <dgm:cxn modelId="{D6F9878B-C42A-4844-A1C2-3156C849611B}" type="presParOf" srcId="{E01AC9E5-8E9C-4AE9-8485-68FE885D0813}" destId="{881D3526-C92A-478B-9E3A-8C12F615AE34}" srcOrd="6" destOrd="0" presId="urn:microsoft.com/office/officeart/2005/8/layout/radial3"/>
    <dgm:cxn modelId="{7754622C-5C6A-40CB-9851-B08616359CEC}" type="presParOf" srcId="{E01AC9E5-8E9C-4AE9-8485-68FE885D0813}" destId="{89DDE22D-A8A6-4316-924F-7E94DB7E8DEF}" srcOrd="7" destOrd="0" presId="urn:microsoft.com/office/officeart/2005/8/layout/radial3"/>
    <dgm:cxn modelId="{B24BC1AF-FE19-46C0-AB16-033F46CCDF2D}" type="presParOf" srcId="{E01AC9E5-8E9C-4AE9-8485-68FE885D0813}" destId="{EE13039B-6916-4AEB-8D90-E28401DF3CCC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B3B43-B0EA-43F4-97E1-F59AEF1EC4C3}">
      <dsp:nvSpPr>
        <dsp:cNvPr id="0" name=""/>
        <dsp:cNvSpPr/>
      </dsp:nvSpPr>
      <dsp:spPr>
        <a:xfrm>
          <a:off x="1256304" y="1006892"/>
          <a:ext cx="2436458" cy="2436458"/>
        </a:xfrm>
        <a:prstGeom prst="ellipse">
          <a:avLst/>
        </a:prstGeom>
        <a:solidFill>
          <a:srgbClr val="008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Collaborazione</a:t>
          </a:r>
          <a:br>
            <a:rPr lang="it-IT" sz="1600" kern="1200" dirty="0" smtClean="0"/>
          </a:br>
          <a:r>
            <a:rPr lang="it-IT" sz="1600" kern="1200" dirty="0" smtClean="0"/>
            <a:t>e Confronto</a:t>
          </a:r>
          <a:endParaRPr lang="it-IT" sz="1600" kern="1200" dirty="0"/>
        </a:p>
      </dsp:txBody>
      <dsp:txXfrm>
        <a:off x="1613115" y="1363703"/>
        <a:ext cx="1722836" cy="1722836"/>
      </dsp:txXfrm>
    </dsp:sp>
    <dsp:sp modelId="{5F1B080C-BAA6-4F9A-A15E-8140EE280F67}">
      <dsp:nvSpPr>
        <dsp:cNvPr id="0" name=""/>
        <dsp:cNvSpPr/>
      </dsp:nvSpPr>
      <dsp:spPr>
        <a:xfrm>
          <a:off x="3004925" y="2759331"/>
          <a:ext cx="1218229" cy="1218229"/>
        </a:xfrm>
        <a:prstGeom prst="ellipse">
          <a:avLst/>
        </a:prstGeom>
        <a:solidFill>
          <a:schemeClr val="bg1">
            <a:alpha val="70000"/>
          </a:schemeClr>
        </a:solidFill>
        <a:ln w="25400" cap="flat" cmpd="sng" algn="ctr">
          <a:solidFill>
            <a:srgbClr val="8C1B4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/>
        </a:p>
      </dsp:txBody>
      <dsp:txXfrm>
        <a:off x="3183331" y="2937737"/>
        <a:ext cx="861417" cy="861417"/>
      </dsp:txXfrm>
    </dsp:sp>
    <dsp:sp modelId="{6A804A0E-12AE-42EC-BC97-6B161ED3FE4D}">
      <dsp:nvSpPr>
        <dsp:cNvPr id="0" name=""/>
        <dsp:cNvSpPr/>
      </dsp:nvSpPr>
      <dsp:spPr>
        <a:xfrm>
          <a:off x="3528731" y="1650797"/>
          <a:ext cx="1218229" cy="1218229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rgbClr val="00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/>
        </a:p>
      </dsp:txBody>
      <dsp:txXfrm>
        <a:off x="3707137" y="1829203"/>
        <a:ext cx="861417" cy="861417"/>
      </dsp:txXfrm>
    </dsp:sp>
    <dsp:sp modelId="{D9819D0E-2470-4505-AC8D-21A194A61E31}">
      <dsp:nvSpPr>
        <dsp:cNvPr id="0" name=""/>
        <dsp:cNvSpPr/>
      </dsp:nvSpPr>
      <dsp:spPr>
        <a:xfrm>
          <a:off x="708002" y="2730802"/>
          <a:ext cx="1218229" cy="1218229"/>
        </a:xfrm>
        <a:prstGeom prst="ellipse">
          <a:avLst/>
        </a:prstGeom>
        <a:solidFill>
          <a:schemeClr val="bg1">
            <a:alpha val="70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/>
        </a:p>
      </dsp:txBody>
      <dsp:txXfrm>
        <a:off x="886408" y="2909208"/>
        <a:ext cx="861417" cy="861417"/>
      </dsp:txXfrm>
    </dsp:sp>
    <dsp:sp modelId="{24A9ACA2-0287-40F5-B153-007424491E0D}">
      <dsp:nvSpPr>
        <dsp:cNvPr id="0" name=""/>
        <dsp:cNvSpPr/>
      </dsp:nvSpPr>
      <dsp:spPr>
        <a:xfrm>
          <a:off x="1907066" y="39812"/>
          <a:ext cx="1218229" cy="1218229"/>
        </a:xfrm>
        <a:prstGeom prst="ellipse">
          <a:avLst/>
        </a:prstGeom>
        <a:solidFill>
          <a:schemeClr val="bg1">
            <a:alpha val="70000"/>
          </a:schemeClr>
        </a:solidFill>
        <a:ln w="25400" cap="flat" cmpd="sng" algn="ctr">
          <a:solidFill>
            <a:srgbClr val="06204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kern="1200" dirty="0">
            <a:solidFill>
              <a:schemeClr val="bg1"/>
            </a:solidFill>
          </a:endParaRPr>
        </a:p>
      </dsp:txBody>
      <dsp:txXfrm>
        <a:off x="2085472" y="218218"/>
        <a:ext cx="861417" cy="861417"/>
      </dsp:txXfrm>
    </dsp:sp>
    <dsp:sp modelId="{7E9A4B66-DEDC-486E-8BF4-BC8D1FDD889C}">
      <dsp:nvSpPr>
        <dsp:cNvPr id="0" name=""/>
        <dsp:cNvSpPr/>
      </dsp:nvSpPr>
      <dsp:spPr>
        <a:xfrm>
          <a:off x="3009690" y="541055"/>
          <a:ext cx="1218229" cy="1218229"/>
        </a:xfrm>
        <a:prstGeom prst="ellipse">
          <a:avLst/>
        </a:prstGeom>
        <a:solidFill>
          <a:schemeClr val="bg1">
            <a:alpha val="20000"/>
          </a:schemeClr>
        </a:solidFill>
        <a:ln w="25400" cap="flat" cmpd="sng" algn="ctr">
          <a:solidFill>
            <a:srgbClr val="FF9900">
              <a:alpha val="5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 dirty="0"/>
        </a:p>
      </dsp:txBody>
      <dsp:txXfrm>
        <a:off x="3188096" y="719461"/>
        <a:ext cx="861417" cy="861417"/>
      </dsp:txXfrm>
    </dsp:sp>
    <dsp:sp modelId="{881D3526-C92A-478B-9E3A-8C12F615AE34}">
      <dsp:nvSpPr>
        <dsp:cNvPr id="0" name=""/>
        <dsp:cNvSpPr/>
      </dsp:nvSpPr>
      <dsp:spPr>
        <a:xfrm>
          <a:off x="1857552" y="3174258"/>
          <a:ext cx="1218229" cy="1218229"/>
        </a:xfrm>
        <a:prstGeom prst="ellipse">
          <a:avLst/>
        </a:prstGeom>
        <a:solidFill>
          <a:schemeClr val="bg1">
            <a:alpha val="7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 dirty="0"/>
        </a:p>
      </dsp:txBody>
      <dsp:txXfrm>
        <a:off x="2035958" y="3352664"/>
        <a:ext cx="861417" cy="861417"/>
      </dsp:txXfrm>
    </dsp:sp>
    <dsp:sp modelId="{89DDE22D-A8A6-4316-924F-7E94DB7E8DEF}">
      <dsp:nvSpPr>
        <dsp:cNvPr id="0" name=""/>
        <dsp:cNvSpPr/>
      </dsp:nvSpPr>
      <dsp:spPr>
        <a:xfrm>
          <a:off x="239942" y="1602952"/>
          <a:ext cx="1218229" cy="1218229"/>
        </a:xfrm>
        <a:prstGeom prst="ellipse">
          <a:avLst/>
        </a:prstGeom>
        <a:solidFill>
          <a:schemeClr val="bg1">
            <a:alpha val="7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 dirty="0"/>
        </a:p>
      </dsp:txBody>
      <dsp:txXfrm>
        <a:off x="418348" y="1781358"/>
        <a:ext cx="861417" cy="861417"/>
      </dsp:txXfrm>
    </dsp:sp>
    <dsp:sp modelId="{EE13039B-6916-4AEB-8D90-E28401DF3CCC}">
      <dsp:nvSpPr>
        <dsp:cNvPr id="0" name=""/>
        <dsp:cNvSpPr/>
      </dsp:nvSpPr>
      <dsp:spPr>
        <a:xfrm>
          <a:off x="779538" y="516567"/>
          <a:ext cx="1218229" cy="1218229"/>
        </a:xfrm>
        <a:prstGeom prst="ellipse">
          <a:avLst/>
        </a:prstGeom>
        <a:solidFill>
          <a:schemeClr val="bg1">
            <a:alpha val="70000"/>
          </a:schemeClr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 dirty="0"/>
        </a:p>
      </dsp:txBody>
      <dsp:txXfrm>
        <a:off x="957944" y="694973"/>
        <a:ext cx="861417" cy="861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it-IT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1FAB3C2-3760-4E35-89F8-507523A62062}" type="datetimeFigureOut">
              <a:rPr lang="it-IT"/>
              <a:pPr/>
              <a:t>11/12/2016</a:t>
            </a:fld>
            <a:endParaRPr lang="it-IT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it-IT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C29E617-862A-4299-9439-FC82BF36D21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535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C9DEFB5-EE76-4BF2-802D-78CA224CD27C}" type="datetimeFigureOut">
              <a:rPr lang="it-IT"/>
              <a:pPr>
                <a:defRPr/>
              </a:pPr>
              <a:t>11/12/2016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FEF57C-E468-4653-9517-9BC1BC5F0764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337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763588"/>
            <a:ext cx="5089525" cy="38163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67247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763588"/>
            <a:ext cx="5089525" cy="38163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088815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763588"/>
            <a:ext cx="5089525" cy="38163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84110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763588"/>
            <a:ext cx="5089525" cy="38163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243117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8063" y="763588"/>
            <a:ext cx="5089525" cy="38163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84598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1600" baseline="0">
                <a:solidFill>
                  <a:srgbClr val="FF00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639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06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81075"/>
            <a:ext cx="2057400" cy="51450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81075"/>
            <a:ext cx="6019800" cy="51450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28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20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2459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23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481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06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66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4766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4770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 userDrawn="1"/>
        </p:nvSpPr>
        <p:spPr bwMode="auto">
          <a:xfrm>
            <a:off x="2124075" y="6057900"/>
            <a:ext cx="7019925" cy="8001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 flipH="1">
            <a:off x="-2" y="0"/>
            <a:ext cx="9144001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3400425" y="6650038"/>
            <a:ext cx="12541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rgbClr val="990033"/>
              </a:buClr>
              <a:buFont typeface="Monotype Sorts"/>
              <a:buNone/>
            </a:pPr>
            <a:r>
              <a:rPr lang="it-IT" sz="600" b="1" dirty="0">
                <a:solidFill>
                  <a:srgbClr val="3333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www.poloenergia.com</a:t>
            </a:r>
          </a:p>
        </p:txBody>
      </p:sp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6083300" y="6524625"/>
            <a:ext cx="29527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20000"/>
              </a:spcBef>
              <a:buClr>
                <a:srgbClr val="990033"/>
              </a:buClr>
              <a:buFont typeface="Monotype Sorts"/>
              <a:buNone/>
            </a:pPr>
            <a:r>
              <a:rPr lang="it-IT" sz="1100" b="1" dirty="0">
                <a:solidFill>
                  <a:srgbClr val="000066"/>
                </a:solidFill>
                <a:cs typeface="Arial" panose="020B0604020202020204" pitchFamily="34" charset="0"/>
              </a:rPr>
              <a:t>prof. ing.  Maurizio Fauri</a:t>
            </a:r>
          </a:p>
        </p:txBody>
      </p:sp>
      <p:graphicFrame>
        <p:nvGraphicFramePr>
          <p:cNvPr id="1051" name="Object 2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58986031"/>
              </p:ext>
            </p:extLst>
          </p:nvPr>
        </p:nvGraphicFramePr>
        <p:xfrm>
          <a:off x="179388" y="6128593"/>
          <a:ext cx="2447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Fotografia di Photo Editor" r:id="rId14" imgW="8078328" imgH="2019048" progId="">
                  <p:embed/>
                </p:oleObj>
              </mc:Choice>
              <mc:Fallback>
                <p:oleObj name="Fotografia di Photo Editor" r:id="rId14" imgW="8078328" imgH="2019048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128593"/>
                        <a:ext cx="24479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4" name="Picture 30" descr="Logo +Qualità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110288"/>
            <a:ext cx="2663825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Rectangle 34"/>
          <p:cNvSpPr>
            <a:spLocks noChangeArrowheads="1"/>
          </p:cNvSpPr>
          <p:nvPr userDrawn="1"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9" name="Picture 3" descr="\\srvfile\dati$\Sede\Marketing\Comune\Daniel\LOGHI UTILI\LogoMelindaBordo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0" y="-25369"/>
            <a:ext cx="1488221" cy="9267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660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660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660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6600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006600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006600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006600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0066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6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6600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3.png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e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2627784" y="6057900"/>
            <a:ext cx="6516216" cy="8001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8" name="Immagine 7" descr="IMG_0551.JPG"/>
          <p:cNvPicPr>
            <a:picLocks noChangeAspect="1"/>
          </p:cNvPicPr>
          <p:nvPr/>
        </p:nvPicPr>
        <p:blipFill rotWithShape="1">
          <a:blip r:embed="rId2" cstate="print"/>
          <a:srcRect t="4769" b="13127"/>
          <a:stretch/>
        </p:blipFill>
        <p:spPr>
          <a:xfrm>
            <a:off x="0" y="620688"/>
            <a:ext cx="9144000" cy="5489600"/>
          </a:xfrm>
          <a:prstGeom prst="rect">
            <a:avLst/>
          </a:prstGeom>
        </p:spPr>
      </p:pic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107504" y="5349638"/>
            <a:ext cx="8928992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it-IT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Il progetto delle </a:t>
            </a:r>
            <a:r>
              <a:rPr lang="it-IT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gallerie ipogee di Melinda</a:t>
            </a:r>
            <a:endParaRPr lang="it-IT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r" eaLnBrk="1" hangingPunct="1">
              <a:spcBef>
                <a:spcPct val="20000"/>
              </a:spcBef>
            </a:pPr>
            <a:endParaRPr lang="it-IT" sz="3200" b="1" dirty="0" smtClean="0">
              <a:latin typeface="Trebuchet MS" panose="020B0603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20072" y="4941168"/>
            <a:ext cx="37444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it-IT" sz="2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prof. ing. Maurizio </a:t>
            </a:r>
            <a:r>
              <a:rPr lang="it-IT" sz="2200" dirty="0">
                <a:solidFill>
                  <a:schemeClr val="bg1"/>
                </a:solidFill>
                <a:latin typeface="Trebuchet MS" panose="020B0603020202020204" pitchFamily="34" charset="0"/>
              </a:rPr>
              <a:t>Fauri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400425" y="6650038"/>
            <a:ext cx="12541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  <a:buClr>
                <a:srgbClr val="990033"/>
              </a:buClr>
              <a:buFont typeface="Monotype Sorts"/>
              <a:buNone/>
            </a:pPr>
            <a:r>
              <a:rPr lang="it-IT" sz="600" b="1" dirty="0">
                <a:solidFill>
                  <a:srgbClr val="3333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www.poloenergia.com</a:t>
            </a:r>
          </a:p>
        </p:txBody>
      </p:sp>
      <p:pic>
        <p:nvPicPr>
          <p:cNvPr id="13" name="Picture 30" descr="Logo +Qualit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110288"/>
            <a:ext cx="2663825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rvfile\dati$\Sede\Marketing\Comune\Daniel\LOGHI UTILI\LogoMelindaBord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8" y="-93430"/>
            <a:ext cx="2037526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647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65870" y="955009"/>
            <a:ext cx="8547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+mj-lt"/>
              </a:rPr>
              <a:t>Il sistema di areazione è costituito da due sistemi </a:t>
            </a:r>
            <a:r>
              <a:rPr lang="it-IT" dirty="0">
                <a:latin typeface="+mj-lt"/>
              </a:rPr>
              <a:t>di </a:t>
            </a:r>
            <a:r>
              <a:rPr lang="it-IT" dirty="0" smtClean="0">
                <a:latin typeface="+mj-lt"/>
              </a:rPr>
              <a:t>ventilazione, regolati unitariamente </a:t>
            </a:r>
            <a:r>
              <a:rPr lang="it-IT" dirty="0">
                <a:latin typeface="+mj-lt"/>
              </a:rPr>
              <a:t>per evitare depressioni o sovrappressioni all’interno dei </a:t>
            </a:r>
            <a:r>
              <a:rPr lang="it-IT" dirty="0" smtClean="0">
                <a:latin typeface="+mj-lt"/>
              </a:rPr>
              <a:t>magazzini</a:t>
            </a:r>
            <a:endParaRPr lang="it-IT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8" t="12993" r="14108" b="31018"/>
          <a:stretch/>
        </p:blipFill>
        <p:spPr bwMode="auto">
          <a:xfrm>
            <a:off x="251917" y="1701839"/>
            <a:ext cx="3493477" cy="1753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397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CasellaDiTesto 5"/>
          <p:cNvSpPr txBox="1"/>
          <p:nvPr/>
        </p:nvSpPr>
        <p:spPr>
          <a:xfrm>
            <a:off x="251520" y="3701931"/>
            <a:ext cx="4968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</a:t>
            </a:r>
            <a:r>
              <a:rPr lang="it-IT" b="1" dirty="0" smtClean="0">
                <a:solidFill>
                  <a:srgbClr val="FF0000"/>
                </a:solidFill>
                <a:latin typeface="+mj-lt"/>
              </a:rPr>
              <a:t>ventilazione </a:t>
            </a:r>
            <a:r>
              <a:rPr lang="it-IT" b="1" dirty="0">
                <a:solidFill>
                  <a:srgbClr val="FF0000"/>
                </a:solidFill>
                <a:latin typeface="+mj-lt"/>
              </a:rPr>
              <a:t>di </a:t>
            </a:r>
            <a:r>
              <a:rPr lang="it-IT" b="1" dirty="0" smtClean="0">
                <a:solidFill>
                  <a:srgbClr val="FF0000"/>
                </a:solidFill>
                <a:latin typeface="+mj-lt"/>
              </a:rPr>
              <a:t>estrazione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è costituita 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da due ventilatori assiali certificati per 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l’evacuazione di fumo 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e 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calore, 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in completo backup l’uno 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all’altro,</a:t>
            </a:r>
            <a:br>
              <a:rPr lang="it-IT" dirty="0" smtClean="0">
                <a:solidFill>
                  <a:schemeClr val="tx1"/>
                </a:solidFill>
                <a:latin typeface="+mj-lt"/>
              </a:rPr>
            </a:br>
            <a:r>
              <a:rPr lang="it-IT" dirty="0" smtClean="0">
                <a:solidFill>
                  <a:schemeClr val="tx1"/>
                </a:solidFill>
                <a:latin typeface="+mj-lt"/>
              </a:rPr>
              <a:t>che, </a:t>
            </a:r>
            <a:r>
              <a:rPr lang="it-IT" dirty="0" smtClean="0"/>
              <a:t>in emergenza,</a:t>
            </a:r>
            <a:br>
              <a:rPr lang="it-IT" dirty="0" smtClean="0"/>
            </a:br>
            <a:r>
              <a:rPr lang="it-IT" dirty="0" smtClean="0"/>
              <a:t>r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iescono ad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it-IT" dirty="0" smtClean="0">
                <a:solidFill>
                  <a:schemeClr val="tx1"/>
                </a:solidFill>
                <a:latin typeface="+mj-lt"/>
              </a:rPr>
            </a:br>
            <a:r>
              <a:rPr lang="it-IT" dirty="0" smtClean="0">
                <a:solidFill>
                  <a:schemeClr val="tx1"/>
                </a:solidFill>
                <a:latin typeface="+mj-lt"/>
              </a:rPr>
              <a:t>elaborare fino a</a:t>
            </a:r>
            <a:br>
              <a:rPr lang="it-IT" dirty="0" smtClean="0">
                <a:solidFill>
                  <a:schemeClr val="tx1"/>
                </a:solidFill>
                <a:latin typeface="+mj-lt"/>
              </a:rPr>
            </a:br>
            <a:r>
              <a:rPr lang="it-IT" dirty="0" smtClean="0">
                <a:solidFill>
                  <a:schemeClr val="tx1"/>
                </a:solidFill>
                <a:latin typeface="+mj-lt"/>
              </a:rPr>
              <a:t>50.000 m</a:t>
            </a:r>
            <a:r>
              <a:rPr lang="it-IT" baseline="30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/h d’aria</a:t>
            </a:r>
            <a:br>
              <a:rPr lang="it-IT" dirty="0" smtClean="0">
                <a:solidFill>
                  <a:schemeClr val="tx1"/>
                </a:solidFill>
                <a:latin typeface="+mj-lt"/>
              </a:rPr>
            </a:br>
            <a:endParaRPr lang="it-IT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5"/>
          <a:stretch/>
        </p:blipFill>
        <p:spPr bwMode="auto">
          <a:xfrm>
            <a:off x="5220072" y="3660842"/>
            <a:ext cx="3693750" cy="2000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397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 r="14786" b="25489"/>
          <a:stretch/>
        </p:blipFill>
        <p:spPr>
          <a:xfrm>
            <a:off x="2915816" y="4664169"/>
            <a:ext cx="2880320" cy="1357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397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11188" y="115888"/>
            <a:ext cx="8424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it-IT" altLang="it-IT" sz="2200" b="1" dirty="0" smtClean="0">
                <a:latin typeface="Trebuchet MS" panose="020B0603020202020204" pitchFamily="34" charset="0"/>
              </a:rPr>
              <a:t>Aereazione</a:t>
            </a:r>
            <a:endParaRPr lang="it-IT" altLang="it-IT" sz="2200" b="1" dirty="0">
              <a:latin typeface="Trebuchet MS" panose="020B0603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23928" y="1700808"/>
            <a:ext cx="5096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La </a:t>
            </a:r>
            <a:r>
              <a:rPr lang="it-IT" b="1" dirty="0" smtClean="0">
                <a:solidFill>
                  <a:srgbClr val="FF0000"/>
                </a:solidFill>
                <a:latin typeface="+mj-lt"/>
              </a:rPr>
              <a:t>ventilazione </a:t>
            </a:r>
            <a:r>
              <a:rPr lang="it-IT" b="1" dirty="0" smtClean="0">
                <a:solidFill>
                  <a:srgbClr val="FF0000"/>
                </a:solidFill>
                <a:latin typeface="+mj-lt"/>
              </a:rPr>
              <a:t>di </a:t>
            </a:r>
            <a:r>
              <a:rPr lang="it-IT" b="1" dirty="0" smtClean="0">
                <a:solidFill>
                  <a:srgbClr val="FF0000"/>
                </a:solidFill>
                <a:latin typeface="+mj-lt"/>
              </a:rPr>
              <a:t>immissione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è</a:t>
            </a:r>
            <a:r>
              <a:rPr lang="it-IT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costituita da una UTA che permette la deumidificazione dell’aria esterna. La macchina di immissione è ridondata da un ventilatore assiale che, in caso di avaria della UTA, </a:t>
            </a:r>
            <a:r>
              <a:rPr lang="it-IT" dirty="0"/>
              <a:t>garantisce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la necessaria ventilazione dei locali fino a 50.000 m</a:t>
            </a:r>
            <a:r>
              <a:rPr lang="it-IT" baseline="30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/h</a:t>
            </a:r>
          </a:p>
        </p:txBody>
      </p:sp>
    </p:spTree>
    <p:extLst>
      <p:ext uri="{BB962C8B-B14F-4D97-AF65-F5344CB8AC3E}">
        <p14:creationId xmlns:p14="http://schemas.microsoft.com/office/powerpoint/2010/main" val="3865317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23528" y="112648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L’illuminazione </a:t>
            </a:r>
            <a:r>
              <a:rPr lang="it-IT" dirty="0" smtClean="0">
                <a:latin typeface="+mj-lt"/>
              </a:rPr>
              <a:t>è stata realizzata </a:t>
            </a:r>
            <a:r>
              <a:rPr lang="it-IT" dirty="0">
                <a:latin typeface="+mj-lt"/>
              </a:rPr>
              <a:t>con lampade a </a:t>
            </a:r>
            <a:r>
              <a:rPr lang="it-IT" dirty="0" smtClean="0">
                <a:latin typeface="+mj-lt"/>
              </a:rPr>
              <a:t>LED, </a:t>
            </a:r>
            <a:r>
              <a:rPr lang="it-IT" dirty="0">
                <a:latin typeface="+mj-lt"/>
              </a:rPr>
              <a:t>completamente </a:t>
            </a:r>
            <a:r>
              <a:rPr lang="it-IT" dirty="0" smtClean="0">
                <a:latin typeface="+mj-lt"/>
              </a:rPr>
              <a:t>regolate</a:t>
            </a:r>
            <a:br>
              <a:rPr lang="it-IT" dirty="0" smtClean="0">
                <a:latin typeface="+mj-lt"/>
              </a:rPr>
            </a:br>
            <a:r>
              <a:rPr lang="it-IT" dirty="0" smtClean="0">
                <a:latin typeface="+mj-lt"/>
              </a:rPr>
              <a:t>in </a:t>
            </a:r>
            <a:r>
              <a:rPr lang="it-IT" dirty="0">
                <a:latin typeface="+mj-lt"/>
              </a:rPr>
              <a:t>automatico </a:t>
            </a:r>
            <a:r>
              <a:rPr lang="it-IT" dirty="0" smtClean="0">
                <a:latin typeface="+mj-lt"/>
              </a:rPr>
              <a:t>con sensori di presenza, per </a:t>
            </a:r>
            <a:r>
              <a:rPr lang="it-IT" dirty="0" smtClean="0">
                <a:latin typeface="+mj-lt"/>
              </a:rPr>
              <a:t>garantire </a:t>
            </a:r>
            <a:r>
              <a:rPr lang="it-IT" dirty="0" smtClean="0">
                <a:latin typeface="+mj-lt"/>
              </a:rPr>
              <a:t>un valore di 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200 lux a terra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4"/>
          <a:stretch/>
        </p:blipFill>
        <p:spPr bwMode="auto">
          <a:xfrm>
            <a:off x="467544" y="2132856"/>
            <a:ext cx="460851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397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188" y="115888"/>
            <a:ext cx="8424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it-IT" altLang="it-IT" sz="2200" b="1" dirty="0" smtClean="0">
                <a:latin typeface="Trebuchet MS" panose="020B0603020202020204" pitchFamily="34" charset="0"/>
              </a:rPr>
              <a:t>Illuminazione</a:t>
            </a:r>
            <a:endParaRPr lang="it-IT" altLang="it-IT" sz="2200" b="1" dirty="0">
              <a:latin typeface="Trebuchet MS" panose="020B0603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92080" y="2132856"/>
            <a:ext cx="37444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  <a:latin typeface="+mj-lt"/>
              </a:rPr>
              <a:t>resa cromatica 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Ra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 &gt; 80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  <a:latin typeface="+mj-lt"/>
              </a:rPr>
              <a:t>temperatura di colore 4000 K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  <a:latin typeface="+mj-lt"/>
              </a:rPr>
              <a:t>svolgono anche la funzione di emergenza</a:t>
            </a: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  <a:latin typeface="+mj-lt"/>
              </a:rPr>
              <a:t>in caso di black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-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out segnalano con un lampeggio il nuovo regime</a:t>
            </a:r>
            <a:endParaRPr lang="it-IT" dirty="0">
              <a:solidFill>
                <a:schemeClr val="tx1"/>
              </a:solidFill>
              <a:latin typeface="+mj-lt"/>
            </a:endParaRPr>
          </a:p>
          <a:p>
            <a:pPr marL="180975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  <a:latin typeface="+mj-lt"/>
              </a:rPr>
              <a:t>la luce piena è garantita per 2h</a:t>
            </a:r>
          </a:p>
        </p:txBody>
      </p:sp>
    </p:spTree>
    <p:extLst>
      <p:ext uri="{BB962C8B-B14F-4D97-AF65-F5344CB8AC3E}">
        <p14:creationId xmlns:p14="http://schemas.microsoft.com/office/powerpoint/2010/main" val="573903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5536" y="980728"/>
            <a:ext cx="8280920" cy="487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sz="2200" b="1" dirty="0" smtClean="0"/>
              <a:t>Ulteriori vantaggi</a:t>
            </a:r>
            <a:endParaRPr lang="it-IT" sz="800" dirty="0" smtClean="0"/>
          </a:p>
          <a:p>
            <a:pPr marL="711200" lvl="2" indent="-180975" eaLnBrk="1" hangingPunct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l’enorme spessore della roccia (isolante termico</a:t>
            </a:r>
            <a:r>
              <a:rPr lang="it-IT" dirty="0"/>
              <a:t>) </a:t>
            </a:r>
            <a:r>
              <a:rPr lang="it-IT" dirty="0" smtClean="0"/>
              <a:t>presenta una inerzia </a:t>
            </a:r>
            <a:r>
              <a:rPr lang="it-IT" dirty="0"/>
              <a:t>termica </a:t>
            </a:r>
            <a:r>
              <a:rPr lang="it-IT" dirty="0" smtClean="0"/>
              <a:t>molto elevata che rende il magazzino insensibile </a:t>
            </a:r>
            <a:r>
              <a:rPr lang="it-IT" dirty="0"/>
              <a:t>alle interruzioni </a:t>
            </a:r>
            <a:r>
              <a:rPr lang="it-IT" dirty="0" smtClean="0"/>
              <a:t>dell’energia e riduce i tempi di primo raffreddamento della frutta</a:t>
            </a:r>
          </a:p>
          <a:p>
            <a:pPr marL="711200" lvl="2" indent="-180975" eaLnBrk="1" hangingPunct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l'uso </a:t>
            </a:r>
            <a:r>
              <a:rPr lang="it-IT" dirty="0"/>
              <a:t>di </a:t>
            </a:r>
            <a:r>
              <a:rPr lang="it-IT" dirty="0" smtClean="0"/>
              <a:t>territorio è </a:t>
            </a:r>
            <a:r>
              <a:rPr lang="it-IT" dirty="0" smtClean="0"/>
              <a:t>praticamente nullo</a:t>
            </a:r>
            <a:endParaRPr lang="it-IT" dirty="0"/>
          </a:p>
          <a:p>
            <a:pPr marL="711200" lvl="2" indent="-180975" eaLnBrk="1" hangingPunct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l’impatto </a:t>
            </a:r>
            <a:r>
              <a:rPr lang="it-IT" dirty="0"/>
              <a:t>paesaggistico </a:t>
            </a:r>
            <a:r>
              <a:rPr lang="it-IT" dirty="0" smtClean="0"/>
              <a:t>è totalmente </a:t>
            </a:r>
            <a:r>
              <a:rPr lang="it-IT" dirty="0" smtClean="0"/>
              <a:t>assente</a:t>
            </a:r>
            <a:endParaRPr lang="it-IT" dirty="0" smtClean="0"/>
          </a:p>
          <a:p>
            <a:pPr marL="711200" lvl="2" indent="-180975" eaLnBrk="1" hangingPunct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si utilizzano materiali </a:t>
            </a:r>
            <a:r>
              <a:rPr lang="it-IT" dirty="0" smtClean="0"/>
              <a:t>isolanti naturali</a:t>
            </a:r>
          </a:p>
          <a:p>
            <a:pPr marL="711200" lvl="2" indent="-180975" eaLnBrk="1" hangingPunct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la </a:t>
            </a:r>
            <a:r>
              <a:rPr lang="it-IT" dirty="0" smtClean="0"/>
              <a:t>condensazione </a:t>
            </a:r>
            <a:r>
              <a:rPr lang="it-IT" dirty="0" smtClean="0"/>
              <a:t>ad acqua dei </a:t>
            </a:r>
            <a:r>
              <a:rPr lang="it-IT" dirty="0" smtClean="0"/>
              <a:t>gruppi </a:t>
            </a:r>
            <a:r>
              <a:rPr lang="it-IT" dirty="0"/>
              <a:t>frigoriferi </a:t>
            </a:r>
            <a:r>
              <a:rPr lang="it-IT" dirty="0" smtClean="0"/>
              <a:t>riduce il consumo </a:t>
            </a:r>
            <a:r>
              <a:rPr lang="it-IT" dirty="0"/>
              <a:t>di acqua per </a:t>
            </a:r>
            <a:r>
              <a:rPr lang="it-IT" dirty="0" smtClean="0"/>
              <a:t>le torri evaporative</a:t>
            </a:r>
            <a:endParaRPr lang="it-IT" dirty="0" smtClean="0"/>
          </a:p>
          <a:p>
            <a:pPr marL="711200" lvl="2" indent="-180975" eaLnBrk="1" hangingPunct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nessun inquinamento acustico</a:t>
            </a:r>
            <a:endParaRPr lang="it-IT" sz="2000" b="1" dirty="0" smtClean="0">
              <a:solidFill>
                <a:srgbClr val="C00000"/>
              </a:solidFill>
            </a:endParaRPr>
          </a:p>
          <a:p>
            <a:pPr marL="711200" lvl="2" indent="-180975" eaLnBrk="1" hangingPunct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sicurezza contro atti vandalici</a:t>
            </a:r>
          </a:p>
          <a:p>
            <a:pPr marL="711200" lvl="2" indent="-180975" eaLnBrk="1" hangingPunct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gestione e funzionamento degli impianti tramite telecontrollo</a:t>
            </a:r>
          </a:p>
          <a:p>
            <a:pPr marL="711200" lvl="2" indent="-180975" eaLnBrk="1" hangingPunct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realizzazione di una sinergia produttiva</a:t>
            </a:r>
          </a:p>
          <a:p>
            <a:pPr marL="711200" lvl="2" indent="-180975" eaLnBrk="1" hangingPunct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ottima </a:t>
            </a:r>
            <a:r>
              <a:rPr lang="it-IT" dirty="0"/>
              <a:t>immagine per il marketing con elevato rispetto ambientale (conservazione bioclimatica, abbattimento dell’energia consumata e delle emissioni di CO</a:t>
            </a:r>
            <a:r>
              <a:rPr lang="it-IT" sz="2000" baseline="-22000" dirty="0"/>
              <a:t>2</a:t>
            </a:r>
            <a:r>
              <a:rPr lang="it-IT" dirty="0"/>
              <a:t>) </a:t>
            </a:r>
            <a:endParaRPr lang="it-IT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188" y="115888"/>
            <a:ext cx="8424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it-IT" altLang="it-IT" sz="2200" b="1" dirty="0" smtClean="0">
                <a:latin typeface="Trebuchet MS" panose="020B0603020202020204" pitchFamily="34" charset="0"/>
              </a:rPr>
              <a:t>Magazzino «ipogeo»</a:t>
            </a:r>
            <a:endParaRPr lang="it-IT" altLang="it-IT" sz="2200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292080" y="908720"/>
            <a:ext cx="36004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Progetto:</a:t>
            </a:r>
          </a:p>
          <a:p>
            <a:pPr marL="266700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molto ambizioso ed unico nel suo genere</a:t>
            </a:r>
          </a:p>
          <a:p>
            <a:pPr marL="266700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con soluzioni tecniche molto innovative, proiettato verso un futuro ad emissione zero</a:t>
            </a:r>
          </a:p>
          <a:p>
            <a:pPr marL="266700" indent="-1809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it-IT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rispettoso dell’ambiente ad elevatissima efficienza energetica</a:t>
            </a:r>
          </a:p>
          <a:p>
            <a:pPr marL="266700" indent="-1809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it-IT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con molte criticità di sicurezza mai affrontate prima d’ora</a:t>
            </a:r>
          </a:p>
          <a:p>
            <a:pPr marL="266700" indent="-1809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realizzato grazie alla forte volontà ed allo spirito di collaborazione di molti soggetti pubblici e privati</a:t>
            </a: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17" name="Diagramma 16"/>
          <p:cNvGraphicFramePr/>
          <p:nvPr>
            <p:extLst>
              <p:ext uri="{D42A27DB-BD31-4B8C-83A1-F6EECF244321}">
                <p14:modId xmlns:p14="http://schemas.microsoft.com/office/powerpoint/2010/main" val="332939261"/>
              </p:ext>
            </p:extLst>
          </p:nvPr>
        </p:nvGraphicFramePr>
        <p:xfrm>
          <a:off x="179512" y="908720"/>
          <a:ext cx="49685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3" descr="\\srvfile\dati$\Sede\Marketing\Comune\Daniel\LOGHI UTILI\LogoMelindaBord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26" y="1158667"/>
            <a:ext cx="1119196" cy="69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isultati immagini per tassullo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6"/>
          <a:stretch/>
        </p:blipFill>
        <p:spPr bwMode="auto">
          <a:xfrm>
            <a:off x="3255294" y="1991626"/>
            <a:ext cx="1152128" cy="21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isultati immagini per vigili fuoco trento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9" y="3836180"/>
            <a:ext cx="969460" cy="87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0" descr="Logo +Qualità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9"/>
          <a:stretch/>
        </p:blipFill>
        <p:spPr bwMode="auto">
          <a:xfrm>
            <a:off x="645031" y="2706848"/>
            <a:ext cx="755338" cy="78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isultati immagini per servizio minerario pat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86" y="4179922"/>
            <a:ext cx="665950" cy="10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zienda Provinciale per i Servizi Sanitari - Provincia Autonoma di Trento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11"/>
          <a:stretch/>
        </p:blipFill>
        <p:spPr bwMode="auto">
          <a:xfrm>
            <a:off x="3302919" y="3729986"/>
            <a:ext cx="972363" cy="111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11188" y="115888"/>
            <a:ext cx="8424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it-IT" altLang="it-IT" sz="2200" b="1" dirty="0" smtClean="0">
                <a:latin typeface="Trebuchet MS" panose="020B0603020202020204" pitchFamily="34" charset="0"/>
              </a:rPr>
              <a:t>Conclusioni</a:t>
            </a:r>
            <a:endParaRPr lang="it-IT" altLang="it-IT" sz="2200" b="1" dirty="0">
              <a:latin typeface="Trebuchet MS" panose="020B0603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553144" y="4932457"/>
            <a:ext cx="1062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8C1B44"/>
                </a:solidFill>
                <a:latin typeface="Trebuchet MS" panose="020B0603020202020204" pitchFamily="34" charset="0"/>
              </a:rPr>
              <a:t>UOPSAL</a:t>
            </a:r>
            <a:br>
              <a:rPr lang="it-IT" sz="1600" dirty="0" smtClean="0">
                <a:solidFill>
                  <a:srgbClr val="8C1B44"/>
                </a:solidFill>
                <a:latin typeface="Trebuchet MS" panose="020B0603020202020204" pitchFamily="34" charset="0"/>
              </a:rPr>
            </a:br>
            <a:r>
              <a:rPr lang="it-IT" sz="1600" dirty="0" smtClean="0">
                <a:solidFill>
                  <a:srgbClr val="8C1B44"/>
                </a:solidFill>
                <a:latin typeface="Trebuchet MS" panose="020B0603020202020204" pitchFamily="34" charset="0"/>
              </a:rPr>
              <a:t>Trento</a:t>
            </a:r>
            <a:endParaRPr lang="it-IT" sz="1600" dirty="0">
              <a:solidFill>
                <a:srgbClr val="8C1B44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951230" y="5292497"/>
            <a:ext cx="1428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Trebuchet MS" panose="020B0603020202020204" pitchFamily="34" charset="0"/>
              </a:rPr>
              <a:t>Servizio Minerario PAT</a:t>
            </a:r>
            <a:endParaRPr lang="it-IT" sz="16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51520" y="4869160"/>
            <a:ext cx="159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Vigili del Fuoco di Trento</a:t>
            </a:r>
            <a:endParaRPr lang="it-IT" sz="1600" dirty="0">
              <a:solidFill>
                <a:srgbClr val="C0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131" t="32687" r="38575" b="31966"/>
          <a:stretch/>
        </p:blipFill>
        <p:spPr>
          <a:xfrm>
            <a:off x="1117711" y="1574053"/>
            <a:ext cx="935082" cy="935083"/>
          </a:xfrm>
          <a:prstGeom prst="rect">
            <a:avLst/>
          </a:prstGeom>
        </p:spPr>
      </p:pic>
      <p:pic>
        <p:nvPicPr>
          <p:cNvPr id="2065" name="Picture 17" descr="Risultati immagini per fem trento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43" y="2434654"/>
            <a:ext cx="1354386" cy="135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947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5" name="Text Box 4"/>
          <p:cNvSpPr txBox="1">
            <a:spLocks noChangeArrowheads="1"/>
          </p:cNvSpPr>
          <p:nvPr/>
        </p:nvSpPr>
        <p:spPr bwMode="auto">
          <a:xfrm>
            <a:off x="250824" y="908720"/>
            <a:ext cx="8785225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it-IT" sz="2000" dirty="0">
                <a:latin typeface="+mj-lt"/>
              </a:rPr>
              <a:t>Il riscaldamento (o raffreddamento) di un corpo richiede due quantità di energia termica:</a:t>
            </a:r>
          </a:p>
          <a:p>
            <a:pPr marL="266700" lvl="1" indent="-180975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sz="2000" dirty="0" smtClean="0">
                <a:solidFill>
                  <a:srgbClr val="FF0000"/>
                </a:solidFill>
                <a:latin typeface="+mj-lt"/>
              </a:rPr>
              <a:t>l’energia </a:t>
            </a:r>
            <a:r>
              <a:rPr lang="it-IT" altLang="it-IT" sz="2000" dirty="0">
                <a:solidFill>
                  <a:srgbClr val="FF0000"/>
                </a:solidFill>
                <a:latin typeface="+mj-lt"/>
              </a:rPr>
              <a:t>(«una tantum») </a:t>
            </a:r>
            <a:r>
              <a:rPr lang="it-IT" altLang="it-IT" sz="2000" dirty="0" smtClean="0">
                <a:solidFill>
                  <a:srgbClr val="FF0000"/>
                </a:solidFill>
                <a:latin typeface="+mj-lt"/>
              </a:rPr>
              <a:t>per portare</a:t>
            </a:r>
            <a:br>
              <a:rPr lang="it-IT" altLang="it-IT" sz="2000" dirty="0" smtClean="0">
                <a:solidFill>
                  <a:srgbClr val="FF0000"/>
                </a:solidFill>
                <a:latin typeface="+mj-lt"/>
              </a:rPr>
            </a:br>
            <a:r>
              <a:rPr lang="it-IT" altLang="it-IT" sz="2000" dirty="0" smtClean="0">
                <a:solidFill>
                  <a:srgbClr val="FF0000"/>
                </a:solidFill>
                <a:latin typeface="+mj-lt"/>
              </a:rPr>
              <a:t>il corpo in temperatura</a:t>
            </a:r>
            <a:r>
              <a:rPr lang="it-IT" altLang="it-IT" sz="2000" dirty="0" smtClean="0">
                <a:latin typeface="+mj-lt"/>
              </a:rPr>
              <a:t/>
            </a:r>
            <a:br>
              <a:rPr lang="it-IT" altLang="it-IT" sz="2000" dirty="0" smtClean="0">
                <a:latin typeface="+mj-lt"/>
              </a:rPr>
            </a:br>
            <a:r>
              <a:rPr lang="it-IT" altLang="it-IT" sz="2000" dirty="0" smtClean="0">
                <a:latin typeface="+mj-lt"/>
              </a:rPr>
              <a:t>(</a:t>
            </a:r>
            <a:r>
              <a:rPr lang="it-IT" altLang="it-IT" sz="2000" dirty="0">
                <a:latin typeface="+mj-lt"/>
              </a:rPr>
              <a:t>dipendente dal </a:t>
            </a:r>
            <a:r>
              <a:rPr lang="it-IT" altLang="it-IT" sz="2000" dirty="0" smtClean="0">
                <a:latin typeface="+mj-lt"/>
              </a:rPr>
              <a:t>salto</a:t>
            </a:r>
            <a:br>
              <a:rPr lang="it-IT" altLang="it-IT" sz="2000" dirty="0" smtClean="0">
                <a:latin typeface="+mj-lt"/>
              </a:rPr>
            </a:br>
            <a:r>
              <a:rPr lang="it-IT" altLang="it-IT" sz="2000" dirty="0" smtClean="0">
                <a:latin typeface="+mj-lt"/>
              </a:rPr>
              <a:t>di </a:t>
            </a:r>
            <a:r>
              <a:rPr lang="it-IT" altLang="it-IT" sz="2000" dirty="0">
                <a:latin typeface="+mj-lt"/>
              </a:rPr>
              <a:t>temperatura e </a:t>
            </a:r>
            <a:r>
              <a:rPr lang="it-IT" altLang="it-IT" sz="2000" dirty="0" smtClean="0">
                <a:latin typeface="+mj-lt"/>
              </a:rPr>
              <a:t>dalla</a:t>
            </a:r>
            <a:br>
              <a:rPr lang="it-IT" altLang="it-IT" sz="2000" dirty="0" smtClean="0">
                <a:latin typeface="+mj-lt"/>
              </a:rPr>
            </a:br>
            <a:r>
              <a:rPr lang="it-IT" altLang="it-IT" sz="2000" dirty="0" smtClean="0">
                <a:latin typeface="+mj-lt"/>
              </a:rPr>
              <a:t>massa </a:t>
            </a:r>
            <a:r>
              <a:rPr lang="it-IT" altLang="it-IT" sz="2000" dirty="0">
                <a:latin typeface="+mj-lt"/>
              </a:rPr>
              <a:t>e dalla </a:t>
            </a:r>
            <a:r>
              <a:rPr lang="it-IT" altLang="it-IT" sz="2000" dirty="0" smtClean="0">
                <a:latin typeface="+mj-lt"/>
              </a:rPr>
              <a:t>capacità</a:t>
            </a:r>
            <a:br>
              <a:rPr lang="it-IT" altLang="it-IT" sz="2000" dirty="0" smtClean="0">
                <a:latin typeface="+mj-lt"/>
              </a:rPr>
            </a:br>
            <a:r>
              <a:rPr lang="it-IT" altLang="it-IT" sz="2000" dirty="0" smtClean="0">
                <a:latin typeface="+mj-lt"/>
              </a:rPr>
              <a:t>termica </a:t>
            </a:r>
            <a:r>
              <a:rPr lang="it-IT" altLang="it-IT" sz="2000" dirty="0">
                <a:latin typeface="+mj-lt"/>
              </a:rPr>
              <a:t>del corpo)</a:t>
            </a:r>
          </a:p>
          <a:p>
            <a:pPr marL="266700" lvl="1" indent="-180975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FF0000"/>
                </a:solidFill>
                <a:latin typeface="+mj-lt"/>
              </a:rPr>
              <a:t>l’energia</a:t>
            </a:r>
            <a:r>
              <a:rPr lang="it-IT" altLang="it-IT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it-IT" altLang="it-IT" sz="2000" dirty="0">
                <a:solidFill>
                  <a:srgbClr val="FF0000"/>
                </a:solidFill>
                <a:latin typeface="+mj-lt"/>
              </a:rPr>
              <a:t>per </a:t>
            </a:r>
            <a:r>
              <a:rPr lang="it-IT" altLang="it-IT" sz="2000" dirty="0" smtClean="0">
                <a:solidFill>
                  <a:srgbClr val="FF0000"/>
                </a:solidFill>
                <a:latin typeface="+mj-lt"/>
              </a:rPr>
              <a:t>mantenere</a:t>
            </a:r>
            <a:br>
              <a:rPr lang="it-IT" altLang="it-IT" sz="2000" dirty="0" smtClean="0">
                <a:solidFill>
                  <a:srgbClr val="FF0000"/>
                </a:solidFill>
                <a:latin typeface="+mj-lt"/>
              </a:rPr>
            </a:br>
            <a:r>
              <a:rPr lang="it-IT" altLang="it-IT" sz="2000" dirty="0" smtClean="0">
                <a:solidFill>
                  <a:srgbClr val="FF0000"/>
                </a:solidFill>
                <a:latin typeface="+mj-lt"/>
              </a:rPr>
              <a:t>il </a:t>
            </a:r>
            <a:r>
              <a:rPr lang="it-IT" altLang="it-IT" sz="2000" dirty="0">
                <a:solidFill>
                  <a:srgbClr val="FF0000"/>
                </a:solidFill>
                <a:latin typeface="+mj-lt"/>
              </a:rPr>
              <a:t>corpo in </a:t>
            </a:r>
            <a:r>
              <a:rPr lang="it-IT" altLang="it-IT" sz="2000" dirty="0" smtClean="0">
                <a:solidFill>
                  <a:srgbClr val="FF0000"/>
                </a:solidFill>
                <a:latin typeface="+mj-lt"/>
              </a:rPr>
              <a:t>temperatura</a:t>
            </a:r>
            <a:r>
              <a:rPr lang="it-IT" altLang="it-IT" sz="2000" dirty="0" smtClean="0">
                <a:latin typeface="+mj-lt"/>
              </a:rPr>
              <a:t/>
            </a:r>
            <a:br>
              <a:rPr lang="it-IT" altLang="it-IT" sz="2000" dirty="0" smtClean="0">
                <a:latin typeface="+mj-lt"/>
              </a:rPr>
            </a:br>
            <a:r>
              <a:rPr lang="it-IT" altLang="it-IT" sz="2000" dirty="0" smtClean="0">
                <a:latin typeface="+mj-lt"/>
              </a:rPr>
              <a:t>(</a:t>
            </a:r>
            <a:r>
              <a:rPr lang="it-IT" altLang="it-IT" sz="2000" dirty="0">
                <a:latin typeface="+mj-lt"/>
              </a:rPr>
              <a:t>dipendente </a:t>
            </a:r>
            <a:r>
              <a:rPr lang="it-IT" altLang="it-IT" sz="2000" dirty="0" smtClean="0">
                <a:latin typeface="+mj-lt"/>
              </a:rPr>
              <a:t>dalla</a:t>
            </a:r>
            <a:br>
              <a:rPr lang="it-IT" altLang="it-IT" sz="2000" dirty="0" smtClean="0">
                <a:latin typeface="+mj-lt"/>
              </a:rPr>
            </a:br>
            <a:r>
              <a:rPr lang="it-IT" altLang="it-IT" sz="2000" dirty="0" smtClean="0">
                <a:latin typeface="+mj-lt"/>
              </a:rPr>
              <a:t>differenza di</a:t>
            </a:r>
            <a:br>
              <a:rPr lang="it-IT" altLang="it-IT" sz="2000" dirty="0" smtClean="0">
                <a:latin typeface="+mj-lt"/>
              </a:rPr>
            </a:br>
            <a:r>
              <a:rPr lang="it-IT" altLang="it-IT" sz="2000" dirty="0" smtClean="0">
                <a:latin typeface="+mj-lt"/>
              </a:rPr>
              <a:t>temperatura</a:t>
            </a:r>
            <a:br>
              <a:rPr lang="it-IT" altLang="it-IT" sz="2000" dirty="0" smtClean="0">
                <a:latin typeface="+mj-lt"/>
              </a:rPr>
            </a:br>
            <a:r>
              <a:rPr lang="it-IT" altLang="it-IT" sz="2000" dirty="0" smtClean="0">
                <a:latin typeface="+mj-lt"/>
              </a:rPr>
              <a:t>tra il </a:t>
            </a:r>
            <a:r>
              <a:rPr lang="it-IT" altLang="it-IT" sz="2000" dirty="0">
                <a:latin typeface="+mj-lt"/>
              </a:rPr>
              <a:t>corpo e </a:t>
            </a:r>
            <a:r>
              <a:rPr lang="it-IT" altLang="it-IT" sz="2000" dirty="0" smtClean="0">
                <a:latin typeface="+mj-lt"/>
              </a:rPr>
              <a:t>l’ambiente</a:t>
            </a:r>
            <a:br>
              <a:rPr lang="it-IT" altLang="it-IT" sz="2000" dirty="0" smtClean="0">
                <a:latin typeface="+mj-lt"/>
              </a:rPr>
            </a:br>
            <a:r>
              <a:rPr lang="it-IT" altLang="it-IT" sz="2000" dirty="0" smtClean="0">
                <a:latin typeface="+mj-lt"/>
              </a:rPr>
              <a:t>e </a:t>
            </a:r>
            <a:r>
              <a:rPr lang="it-IT" altLang="it-IT" sz="2000" dirty="0">
                <a:latin typeface="+mj-lt"/>
              </a:rPr>
              <a:t>dall’isolamento termico)</a:t>
            </a:r>
          </a:p>
        </p:txBody>
      </p:sp>
      <p:sp>
        <p:nvSpPr>
          <p:cNvPr id="67600" name="Rectangle 16" descr="Stuoia"/>
          <p:cNvSpPr>
            <a:spLocks noChangeArrowheads="1"/>
          </p:cNvSpPr>
          <p:nvPr/>
        </p:nvSpPr>
        <p:spPr bwMode="auto">
          <a:xfrm>
            <a:off x="4605655" y="2760328"/>
            <a:ext cx="3024188" cy="309485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4821555" y="2955474"/>
            <a:ext cx="2592388" cy="2898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67603" name="Text Box 4"/>
          <p:cNvSpPr txBox="1">
            <a:spLocks noChangeArrowheads="1"/>
          </p:cNvSpPr>
          <p:nvPr/>
        </p:nvSpPr>
        <p:spPr bwMode="auto">
          <a:xfrm rot="21374609">
            <a:off x="7657377" y="4829778"/>
            <a:ext cx="1008063" cy="369332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spcBef>
                <a:spcPct val="20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altLang="it-IT" dirty="0" smtClean="0">
                <a:solidFill>
                  <a:srgbClr val="FF0000"/>
                </a:solidFill>
              </a:rPr>
              <a:t>Calore</a:t>
            </a:r>
            <a:endParaRPr lang="it-IT" altLang="it-IT" dirty="0">
              <a:solidFill>
                <a:srgbClr val="FF0000"/>
              </a:solidFill>
            </a:endParaRPr>
          </a:p>
        </p:txBody>
      </p:sp>
      <p:sp>
        <p:nvSpPr>
          <p:cNvPr id="67606" name="Text Box 4"/>
          <p:cNvSpPr txBox="1">
            <a:spLocks noChangeArrowheads="1"/>
          </p:cNvSpPr>
          <p:nvPr/>
        </p:nvSpPr>
        <p:spPr bwMode="auto">
          <a:xfrm>
            <a:off x="611188" y="115888"/>
            <a:ext cx="8424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it-IT" altLang="it-IT" sz="2200" b="1" dirty="0">
                <a:latin typeface="Trebuchet MS" panose="020B0603020202020204" pitchFamily="34" charset="0"/>
              </a:rPr>
              <a:t>Consumi energetici </a:t>
            </a:r>
            <a:r>
              <a:rPr lang="it-IT" altLang="it-IT" sz="2200" b="1" dirty="0" smtClean="0">
                <a:latin typeface="Trebuchet MS" panose="020B0603020202020204" pitchFamily="34" charset="0"/>
              </a:rPr>
              <a:t>con magazzino «fuori terra»</a:t>
            </a:r>
            <a:endParaRPr lang="it-IT" altLang="it-IT" sz="2200" b="1" dirty="0">
              <a:latin typeface="Trebuchet MS" panose="020B0603020202020204" pitchFamily="34" charset="0"/>
            </a:endParaRPr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 flipH="1">
            <a:off x="6087661" y="2040009"/>
            <a:ext cx="407943" cy="84134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7609" name="Text Box 4"/>
          <p:cNvSpPr txBox="1">
            <a:spLocks noChangeArrowheads="1"/>
          </p:cNvSpPr>
          <p:nvPr/>
        </p:nvSpPr>
        <p:spPr bwMode="auto">
          <a:xfrm>
            <a:off x="5875863" y="1704170"/>
            <a:ext cx="2305050" cy="369332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spcBef>
                <a:spcPct val="20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altLang="it-IT" dirty="0">
                <a:solidFill>
                  <a:srgbClr val="663300"/>
                </a:solidFill>
              </a:rPr>
              <a:t>Isolante termico</a:t>
            </a:r>
          </a:p>
        </p:txBody>
      </p:sp>
      <p:sp>
        <p:nvSpPr>
          <p:cNvPr id="67610" name="Line 26"/>
          <p:cNvSpPr>
            <a:spLocks noChangeShapeType="1"/>
          </p:cNvSpPr>
          <p:nvPr/>
        </p:nvSpPr>
        <p:spPr bwMode="auto">
          <a:xfrm rot="21213212" flipH="1" flipV="1">
            <a:off x="7092107" y="4900189"/>
            <a:ext cx="75431" cy="115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7611" name="Freeform 27"/>
          <p:cNvSpPr>
            <a:spLocks/>
          </p:cNvSpPr>
          <p:nvPr/>
        </p:nvSpPr>
        <p:spPr bwMode="auto">
          <a:xfrm rot="21213212">
            <a:off x="7269480" y="4778810"/>
            <a:ext cx="1025525" cy="68263"/>
          </a:xfrm>
          <a:custGeom>
            <a:avLst/>
            <a:gdLst>
              <a:gd name="T0" fmla="*/ 0 w 646"/>
              <a:gd name="T1" fmla="*/ 41 h 43"/>
              <a:gd name="T2" fmla="*/ 130 w 646"/>
              <a:gd name="T3" fmla="*/ 0 h 43"/>
              <a:gd name="T4" fmla="*/ 233 w 646"/>
              <a:gd name="T5" fmla="*/ 42 h 43"/>
              <a:gd name="T6" fmla="*/ 388 w 646"/>
              <a:gd name="T7" fmla="*/ 0 h 43"/>
              <a:gd name="T8" fmla="*/ 492 w 646"/>
              <a:gd name="T9" fmla="*/ 42 h 43"/>
              <a:gd name="T10" fmla="*/ 579 w 646"/>
              <a:gd name="T11" fmla="*/ 7 h 43"/>
              <a:gd name="T12" fmla="*/ 646 w 646"/>
              <a:gd name="T1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6" h="43">
                <a:moveTo>
                  <a:pt x="0" y="41"/>
                </a:moveTo>
                <a:cubicBezTo>
                  <a:pt x="22" y="33"/>
                  <a:pt x="91" y="0"/>
                  <a:pt x="130" y="0"/>
                </a:cubicBezTo>
                <a:cubicBezTo>
                  <a:pt x="168" y="0"/>
                  <a:pt x="190" y="42"/>
                  <a:pt x="233" y="42"/>
                </a:cubicBezTo>
                <a:cubicBezTo>
                  <a:pt x="277" y="42"/>
                  <a:pt x="345" y="0"/>
                  <a:pt x="388" y="0"/>
                </a:cubicBezTo>
                <a:cubicBezTo>
                  <a:pt x="431" y="0"/>
                  <a:pt x="460" y="41"/>
                  <a:pt x="492" y="42"/>
                </a:cubicBezTo>
                <a:cubicBezTo>
                  <a:pt x="524" y="43"/>
                  <a:pt x="553" y="14"/>
                  <a:pt x="579" y="7"/>
                </a:cubicBezTo>
                <a:cubicBezTo>
                  <a:pt x="605" y="0"/>
                  <a:pt x="632" y="1"/>
                  <a:pt x="64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 rot="11403786" flipH="1">
            <a:off x="5005171" y="4626607"/>
            <a:ext cx="78859" cy="197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" name="Freeform 27"/>
          <p:cNvSpPr>
            <a:spLocks/>
          </p:cNvSpPr>
          <p:nvPr/>
        </p:nvSpPr>
        <p:spPr bwMode="auto">
          <a:xfrm rot="11403786">
            <a:off x="3979433" y="4533905"/>
            <a:ext cx="1025525" cy="68263"/>
          </a:xfrm>
          <a:custGeom>
            <a:avLst/>
            <a:gdLst>
              <a:gd name="T0" fmla="*/ 0 w 646"/>
              <a:gd name="T1" fmla="*/ 41 h 43"/>
              <a:gd name="T2" fmla="*/ 130 w 646"/>
              <a:gd name="T3" fmla="*/ 0 h 43"/>
              <a:gd name="T4" fmla="*/ 233 w 646"/>
              <a:gd name="T5" fmla="*/ 42 h 43"/>
              <a:gd name="T6" fmla="*/ 388 w 646"/>
              <a:gd name="T7" fmla="*/ 0 h 43"/>
              <a:gd name="T8" fmla="*/ 492 w 646"/>
              <a:gd name="T9" fmla="*/ 42 h 43"/>
              <a:gd name="T10" fmla="*/ 579 w 646"/>
              <a:gd name="T11" fmla="*/ 7 h 43"/>
              <a:gd name="T12" fmla="*/ 646 w 646"/>
              <a:gd name="T1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6" h="43">
                <a:moveTo>
                  <a:pt x="0" y="41"/>
                </a:moveTo>
                <a:cubicBezTo>
                  <a:pt x="22" y="33"/>
                  <a:pt x="91" y="0"/>
                  <a:pt x="130" y="0"/>
                </a:cubicBezTo>
                <a:cubicBezTo>
                  <a:pt x="168" y="0"/>
                  <a:pt x="190" y="42"/>
                  <a:pt x="233" y="42"/>
                </a:cubicBezTo>
                <a:cubicBezTo>
                  <a:pt x="277" y="42"/>
                  <a:pt x="345" y="0"/>
                  <a:pt x="388" y="0"/>
                </a:cubicBezTo>
                <a:cubicBezTo>
                  <a:pt x="431" y="0"/>
                  <a:pt x="460" y="41"/>
                  <a:pt x="492" y="42"/>
                </a:cubicBezTo>
                <a:cubicBezTo>
                  <a:pt x="524" y="43"/>
                  <a:pt x="553" y="14"/>
                  <a:pt x="579" y="7"/>
                </a:cubicBezTo>
                <a:cubicBezTo>
                  <a:pt x="605" y="0"/>
                  <a:pt x="632" y="1"/>
                  <a:pt x="64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 rot="450522">
            <a:off x="3657541" y="4020325"/>
            <a:ext cx="1008063" cy="369332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spcBef>
                <a:spcPct val="20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altLang="it-IT" dirty="0" smtClean="0">
                <a:solidFill>
                  <a:srgbClr val="FF0000"/>
                </a:solidFill>
              </a:rPr>
              <a:t>Calore</a:t>
            </a:r>
            <a:endParaRPr lang="it-IT" altLang="it-IT" dirty="0">
              <a:solidFill>
                <a:srgbClr val="FF0000"/>
              </a:solidFill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5183021" y="3461034"/>
            <a:ext cx="1871662" cy="2371742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6055199" y="2775186"/>
            <a:ext cx="109074" cy="109074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1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5198920" y="5262959"/>
            <a:ext cx="909060" cy="5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6132473" y="5262117"/>
            <a:ext cx="909060" cy="5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5196548" y="4818904"/>
            <a:ext cx="909060" cy="5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6130101" y="4818062"/>
            <a:ext cx="909060" cy="5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5195782" y="4358068"/>
            <a:ext cx="909060" cy="5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6129335" y="4357226"/>
            <a:ext cx="909060" cy="5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5195871" y="3897645"/>
            <a:ext cx="909060" cy="5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6129424" y="3896803"/>
            <a:ext cx="909060" cy="5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5194729" y="3461876"/>
            <a:ext cx="909060" cy="5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6129412" y="3461034"/>
            <a:ext cx="909060" cy="5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5651153" y="2832336"/>
            <a:ext cx="1081087" cy="519113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altLang="it-IT" sz="2800" baseline="-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corpo</a:t>
            </a:r>
            <a:endParaRPr lang="it-IT" alt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7656452" y="3478645"/>
            <a:ext cx="1447667" cy="523220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altLang="it-IT" sz="2800" baseline="-1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ambiente</a:t>
            </a:r>
            <a:endParaRPr lang="it-IT" alt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rot="20492224" flipH="1">
            <a:off x="7104936" y="3341140"/>
            <a:ext cx="46476" cy="259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" name="Freeform 27"/>
          <p:cNvSpPr>
            <a:spLocks/>
          </p:cNvSpPr>
          <p:nvPr/>
        </p:nvSpPr>
        <p:spPr bwMode="auto">
          <a:xfrm rot="20492224">
            <a:off x="7152580" y="3083900"/>
            <a:ext cx="1047368" cy="50024"/>
          </a:xfrm>
          <a:custGeom>
            <a:avLst/>
            <a:gdLst>
              <a:gd name="T0" fmla="*/ 0 w 646"/>
              <a:gd name="T1" fmla="*/ 41 h 43"/>
              <a:gd name="T2" fmla="*/ 130 w 646"/>
              <a:gd name="T3" fmla="*/ 0 h 43"/>
              <a:gd name="T4" fmla="*/ 233 w 646"/>
              <a:gd name="T5" fmla="*/ 42 h 43"/>
              <a:gd name="T6" fmla="*/ 388 w 646"/>
              <a:gd name="T7" fmla="*/ 0 h 43"/>
              <a:gd name="T8" fmla="*/ 492 w 646"/>
              <a:gd name="T9" fmla="*/ 42 h 43"/>
              <a:gd name="T10" fmla="*/ 579 w 646"/>
              <a:gd name="T11" fmla="*/ 7 h 43"/>
              <a:gd name="T12" fmla="*/ 646 w 646"/>
              <a:gd name="T1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6" h="43">
                <a:moveTo>
                  <a:pt x="0" y="41"/>
                </a:moveTo>
                <a:cubicBezTo>
                  <a:pt x="22" y="33"/>
                  <a:pt x="91" y="0"/>
                  <a:pt x="130" y="0"/>
                </a:cubicBezTo>
                <a:cubicBezTo>
                  <a:pt x="168" y="0"/>
                  <a:pt x="190" y="42"/>
                  <a:pt x="233" y="42"/>
                </a:cubicBezTo>
                <a:cubicBezTo>
                  <a:pt x="277" y="42"/>
                  <a:pt x="345" y="0"/>
                  <a:pt x="388" y="0"/>
                </a:cubicBezTo>
                <a:cubicBezTo>
                  <a:pt x="431" y="0"/>
                  <a:pt x="460" y="41"/>
                  <a:pt x="492" y="42"/>
                </a:cubicBezTo>
                <a:cubicBezTo>
                  <a:pt x="524" y="43"/>
                  <a:pt x="553" y="14"/>
                  <a:pt x="579" y="7"/>
                </a:cubicBezTo>
                <a:cubicBezTo>
                  <a:pt x="605" y="0"/>
                  <a:pt x="632" y="1"/>
                  <a:pt x="64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rot="14312632" flipH="1" flipV="1">
            <a:off x="5206554" y="3240904"/>
            <a:ext cx="79946" cy="1311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" name="Freeform 27"/>
          <p:cNvSpPr>
            <a:spLocks/>
          </p:cNvSpPr>
          <p:nvPr/>
        </p:nvSpPr>
        <p:spPr bwMode="auto">
          <a:xfrm rot="14312632" flipV="1">
            <a:off x="4481736" y="2723842"/>
            <a:ext cx="964715" cy="45719"/>
          </a:xfrm>
          <a:custGeom>
            <a:avLst/>
            <a:gdLst>
              <a:gd name="T0" fmla="*/ 0 w 646"/>
              <a:gd name="T1" fmla="*/ 41 h 43"/>
              <a:gd name="T2" fmla="*/ 130 w 646"/>
              <a:gd name="T3" fmla="*/ 0 h 43"/>
              <a:gd name="T4" fmla="*/ 233 w 646"/>
              <a:gd name="T5" fmla="*/ 42 h 43"/>
              <a:gd name="T6" fmla="*/ 388 w 646"/>
              <a:gd name="T7" fmla="*/ 0 h 43"/>
              <a:gd name="T8" fmla="*/ 492 w 646"/>
              <a:gd name="T9" fmla="*/ 42 h 43"/>
              <a:gd name="T10" fmla="*/ 579 w 646"/>
              <a:gd name="T11" fmla="*/ 7 h 43"/>
              <a:gd name="T12" fmla="*/ 646 w 646"/>
              <a:gd name="T1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6" h="43">
                <a:moveTo>
                  <a:pt x="0" y="41"/>
                </a:moveTo>
                <a:cubicBezTo>
                  <a:pt x="22" y="33"/>
                  <a:pt x="91" y="0"/>
                  <a:pt x="130" y="0"/>
                </a:cubicBezTo>
                <a:cubicBezTo>
                  <a:pt x="168" y="0"/>
                  <a:pt x="190" y="42"/>
                  <a:pt x="233" y="42"/>
                </a:cubicBezTo>
                <a:cubicBezTo>
                  <a:pt x="277" y="42"/>
                  <a:pt x="345" y="0"/>
                  <a:pt x="388" y="0"/>
                </a:cubicBezTo>
                <a:cubicBezTo>
                  <a:pt x="431" y="0"/>
                  <a:pt x="460" y="41"/>
                  <a:pt x="492" y="42"/>
                </a:cubicBezTo>
                <a:cubicBezTo>
                  <a:pt x="524" y="43"/>
                  <a:pt x="553" y="14"/>
                  <a:pt x="579" y="7"/>
                </a:cubicBezTo>
                <a:cubicBezTo>
                  <a:pt x="605" y="0"/>
                  <a:pt x="632" y="1"/>
                  <a:pt x="64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 rot="20528288">
            <a:off x="7586878" y="2503841"/>
            <a:ext cx="1008063" cy="369332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spcBef>
                <a:spcPct val="20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altLang="it-IT" dirty="0" smtClean="0">
                <a:solidFill>
                  <a:srgbClr val="FF0000"/>
                </a:solidFill>
              </a:rPr>
              <a:t>Calore</a:t>
            </a:r>
            <a:endParaRPr lang="it-IT" altLang="it-IT" dirty="0">
              <a:solidFill>
                <a:srgbClr val="FF0000"/>
              </a:solidFill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 rot="3630247">
            <a:off x="4614751" y="2199374"/>
            <a:ext cx="1008063" cy="369332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spcBef>
                <a:spcPct val="20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altLang="it-IT" dirty="0" smtClean="0">
                <a:solidFill>
                  <a:srgbClr val="FF0000"/>
                </a:solidFill>
              </a:rPr>
              <a:t>Calore</a:t>
            </a:r>
            <a:endParaRPr lang="it-IT" altLang="it-IT" dirty="0">
              <a:solidFill>
                <a:srgbClr val="FF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491880" y="5831934"/>
            <a:ext cx="5328592" cy="11734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" name="Picture 29" descr="http://www.sceltedigusto.it/public/wp-content/uploads/2014/09/mele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71" y="4547790"/>
            <a:ext cx="1018761" cy="7521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610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10" descr="Granito"/>
          <p:cNvSpPr>
            <a:spLocks/>
          </p:cNvSpPr>
          <p:nvPr/>
        </p:nvSpPr>
        <p:spPr bwMode="auto">
          <a:xfrm>
            <a:off x="683568" y="1772816"/>
            <a:ext cx="8093471" cy="4110833"/>
          </a:xfrm>
          <a:custGeom>
            <a:avLst/>
            <a:gdLst>
              <a:gd name="T0" fmla="*/ 0 w 4137"/>
              <a:gd name="T1" fmla="*/ 2252 h 2276"/>
              <a:gd name="T2" fmla="*/ 85 w 4137"/>
              <a:gd name="T3" fmla="*/ 2179 h 2276"/>
              <a:gd name="T4" fmla="*/ 117 w 4137"/>
              <a:gd name="T5" fmla="*/ 2132 h 2276"/>
              <a:gd name="T6" fmla="*/ 159 w 4137"/>
              <a:gd name="T7" fmla="*/ 2019 h 2276"/>
              <a:gd name="T8" fmla="*/ 138 w 4137"/>
              <a:gd name="T9" fmla="*/ 1898 h 2276"/>
              <a:gd name="T10" fmla="*/ 117 w 4137"/>
              <a:gd name="T11" fmla="*/ 1874 h 2276"/>
              <a:gd name="T12" fmla="*/ 244 w 4137"/>
              <a:gd name="T13" fmla="*/ 1664 h 2276"/>
              <a:gd name="T14" fmla="*/ 233 w 4137"/>
              <a:gd name="T15" fmla="*/ 1536 h 2276"/>
              <a:gd name="T16" fmla="*/ 191 w 4137"/>
              <a:gd name="T17" fmla="*/ 1456 h 2276"/>
              <a:gd name="T18" fmla="*/ 169 w 4137"/>
              <a:gd name="T19" fmla="*/ 1415 h 2276"/>
              <a:gd name="T20" fmla="*/ 180 w 4137"/>
              <a:gd name="T21" fmla="*/ 1311 h 2276"/>
              <a:gd name="T22" fmla="*/ 340 w 4137"/>
              <a:gd name="T23" fmla="*/ 1158 h 2276"/>
              <a:gd name="T24" fmla="*/ 276 w 4137"/>
              <a:gd name="T25" fmla="*/ 997 h 2276"/>
              <a:gd name="T26" fmla="*/ 276 w 4137"/>
              <a:gd name="T27" fmla="*/ 821 h 2276"/>
              <a:gd name="T28" fmla="*/ 307 w 4137"/>
              <a:gd name="T29" fmla="*/ 796 h 2276"/>
              <a:gd name="T30" fmla="*/ 424 w 4137"/>
              <a:gd name="T31" fmla="*/ 700 h 2276"/>
              <a:gd name="T32" fmla="*/ 477 w 4137"/>
              <a:gd name="T33" fmla="*/ 579 h 2276"/>
              <a:gd name="T34" fmla="*/ 541 w 4137"/>
              <a:gd name="T35" fmla="*/ 482 h 2276"/>
              <a:gd name="T36" fmla="*/ 562 w 4137"/>
              <a:gd name="T37" fmla="*/ 458 h 2276"/>
              <a:gd name="T38" fmla="*/ 679 w 4137"/>
              <a:gd name="T39" fmla="*/ 322 h 2276"/>
              <a:gd name="T40" fmla="*/ 742 w 4137"/>
              <a:gd name="T41" fmla="*/ 290 h 2276"/>
              <a:gd name="T42" fmla="*/ 764 w 4137"/>
              <a:gd name="T43" fmla="*/ 265 h 2276"/>
              <a:gd name="T44" fmla="*/ 795 w 4137"/>
              <a:gd name="T45" fmla="*/ 249 h 2276"/>
              <a:gd name="T46" fmla="*/ 870 w 4137"/>
              <a:gd name="T47" fmla="*/ 177 h 2276"/>
              <a:gd name="T48" fmla="*/ 986 w 4137"/>
              <a:gd name="T49" fmla="*/ 128 h 2276"/>
              <a:gd name="T50" fmla="*/ 1177 w 4137"/>
              <a:gd name="T51" fmla="*/ 160 h 2276"/>
              <a:gd name="T52" fmla="*/ 1379 w 4137"/>
              <a:gd name="T53" fmla="*/ 81 h 2276"/>
              <a:gd name="T54" fmla="*/ 1697 w 4137"/>
              <a:gd name="T55" fmla="*/ 65 h 2276"/>
              <a:gd name="T56" fmla="*/ 1856 w 4137"/>
              <a:gd name="T57" fmla="*/ 0 h 2276"/>
              <a:gd name="T58" fmla="*/ 2015 w 4137"/>
              <a:gd name="T59" fmla="*/ 8 h 2276"/>
              <a:gd name="T60" fmla="*/ 2047 w 4137"/>
              <a:gd name="T61" fmla="*/ 24 h 2276"/>
              <a:gd name="T62" fmla="*/ 2152 w 4137"/>
              <a:gd name="T63" fmla="*/ 57 h 2276"/>
              <a:gd name="T64" fmla="*/ 2354 w 4137"/>
              <a:gd name="T65" fmla="*/ 40 h 2276"/>
              <a:gd name="T66" fmla="*/ 2387 w 4137"/>
              <a:gd name="T67" fmla="*/ 8 h 2276"/>
              <a:gd name="T68" fmla="*/ 2620 w 4137"/>
              <a:gd name="T69" fmla="*/ 16 h 2276"/>
              <a:gd name="T70" fmla="*/ 2736 w 4137"/>
              <a:gd name="T71" fmla="*/ 40 h 2276"/>
              <a:gd name="T72" fmla="*/ 2811 w 4137"/>
              <a:gd name="T73" fmla="*/ 24 h 2276"/>
              <a:gd name="T74" fmla="*/ 2895 w 4137"/>
              <a:gd name="T75" fmla="*/ 40 h 2276"/>
              <a:gd name="T76" fmla="*/ 2958 w 4137"/>
              <a:gd name="T77" fmla="*/ 89 h 2276"/>
              <a:gd name="T78" fmla="*/ 3012 w 4137"/>
              <a:gd name="T79" fmla="*/ 136 h 2276"/>
              <a:gd name="T80" fmla="*/ 3192 w 4137"/>
              <a:gd name="T81" fmla="*/ 185 h 2276"/>
              <a:gd name="T82" fmla="*/ 3287 w 4137"/>
              <a:gd name="T83" fmla="*/ 249 h 2276"/>
              <a:gd name="T84" fmla="*/ 3393 w 4137"/>
              <a:gd name="T85" fmla="*/ 394 h 2276"/>
              <a:gd name="T86" fmla="*/ 3426 w 4137"/>
              <a:gd name="T87" fmla="*/ 450 h 2276"/>
              <a:gd name="T88" fmla="*/ 3489 w 4137"/>
              <a:gd name="T89" fmla="*/ 587 h 2276"/>
              <a:gd name="T90" fmla="*/ 3588 w 4137"/>
              <a:gd name="T91" fmla="*/ 884 h 2276"/>
              <a:gd name="T92" fmla="*/ 3673 w 4137"/>
              <a:gd name="T93" fmla="*/ 1026 h 2276"/>
              <a:gd name="T94" fmla="*/ 3769 w 4137"/>
              <a:gd name="T95" fmla="*/ 1148 h 2276"/>
              <a:gd name="T96" fmla="*/ 3887 w 4137"/>
              <a:gd name="T97" fmla="*/ 1479 h 2276"/>
              <a:gd name="T98" fmla="*/ 3958 w 4137"/>
              <a:gd name="T99" fmla="*/ 1826 h 2276"/>
              <a:gd name="T100" fmla="*/ 4108 w 4137"/>
              <a:gd name="T101" fmla="*/ 2039 h 2276"/>
              <a:gd name="T102" fmla="*/ 4132 w 4137"/>
              <a:gd name="T103" fmla="*/ 2276 h 2276"/>
              <a:gd name="connsiteX0" fmla="*/ 0 w 9955"/>
              <a:gd name="connsiteY0" fmla="*/ 9895 h 9895"/>
              <a:gd name="connsiteX1" fmla="*/ 205 w 9955"/>
              <a:gd name="connsiteY1" fmla="*/ 9574 h 9895"/>
              <a:gd name="connsiteX2" fmla="*/ 283 w 9955"/>
              <a:gd name="connsiteY2" fmla="*/ 9367 h 9895"/>
              <a:gd name="connsiteX3" fmla="*/ 384 w 9955"/>
              <a:gd name="connsiteY3" fmla="*/ 8871 h 9895"/>
              <a:gd name="connsiteX4" fmla="*/ 334 w 9955"/>
              <a:gd name="connsiteY4" fmla="*/ 8339 h 9895"/>
              <a:gd name="connsiteX5" fmla="*/ 283 w 9955"/>
              <a:gd name="connsiteY5" fmla="*/ 8234 h 9895"/>
              <a:gd name="connsiteX6" fmla="*/ 590 w 9955"/>
              <a:gd name="connsiteY6" fmla="*/ 7311 h 9895"/>
              <a:gd name="connsiteX7" fmla="*/ 563 w 9955"/>
              <a:gd name="connsiteY7" fmla="*/ 6749 h 9895"/>
              <a:gd name="connsiteX8" fmla="*/ 462 w 9955"/>
              <a:gd name="connsiteY8" fmla="*/ 6397 h 9895"/>
              <a:gd name="connsiteX9" fmla="*/ 409 w 9955"/>
              <a:gd name="connsiteY9" fmla="*/ 6217 h 9895"/>
              <a:gd name="connsiteX10" fmla="*/ 435 w 9955"/>
              <a:gd name="connsiteY10" fmla="*/ 5760 h 9895"/>
              <a:gd name="connsiteX11" fmla="*/ 822 w 9955"/>
              <a:gd name="connsiteY11" fmla="*/ 5088 h 9895"/>
              <a:gd name="connsiteX12" fmla="*/ 667 w 9955"/>
              <a:gd name="connsiteY12" fmla="*/ 4380 h 9895"/>
              <a:gd name="connsiteX13" fmla="*/ 667 w 9955"/>
              <a:gd name="connsiteY13" fmla="*/ 3607 h 9895"/>
              <a:gd name="connsiteX14" fmla="*/ 742 w 9955"/>
              <a:gd name="connsiteY14" fmla="*/ 3497 h 9895"/>
              <a:gd name="connsiteX15" fmla="*/ 1025 w 9955"/>
              <a:gd name="connsiteY15" fmla="*/ 3076 h 9895"/>
              <a:gd name="connsiteX16" fmla="*/ 1153 w 9955"/>
              <a:gd name="connsiteY16" fmla="*/ 2544 h 9895"/>
              <a:gd name="connsiteX17" fmla="*/ 1308 w 9955"/>
              <a:gd name="connsiteY17" fmla="*/ 2118 h 9895"/>
              <a:gd name="connsiteX18" fmla="*/ 1358 w 9955"/>
              <a:gd name="connsiteY18" fmla="*/ 2012 h 9895"/>
              <a:gd name="connsiteX19" fmla="*/ 1641 w 9955"/>
              <a:gd name="connsiteY19" fmla="*/ 1415 h 9895"/>
              <a:gd name="connsiteX20" fmla="*/ 1794 w 9955"/>
              <a:gd name="connsiteY20" fmla="*/ 1274 h 9895"/>
              <a:gd name="connsiteX21" fmla="*/ 1847 w 9955"/>
              <a:gd name="connsiteY21" fmla="*/ 1164 h 9895"/>
              <a:gd name="connsiteX22" fmla="*/ 1922 w 9955"/>
              <a:gd name="connsiteY22" fmla="*/ 1094 h 9895"/>
              <a:gd name="connsiteX23" fmla="*/ 2103 w 9955"/>
              <a:gd name="connsiteY23" fmla="*/ 778 h 9895"/>
              <a:gd name="connsiteX24" fmla="*/ 2383 w 9955"/>
              <a:gd name="connsiteY24" fmla="*/ 562 h 9895"/>
              <a:gd name="connsiteX25" fmla="*/ 2845 w 9955"/>
              <a:gd name="connsiteY25" fmla="*/ 703 h 9895"/>
              <a:gd name="connsiteX26" fmla="*/ 3333 w 9955"/>
              <a:gd name="connsiteY26" fmla="*/ 356 h 9895"/>
              <a:gd name="connsiteX27" fmla="*/ 4102 w 9955"/>
              <a:gd name="connsiteY27" fmla="*/ 286 h 9895"/>
              <a:gd name="connsiteX28" fmla="*/ 4486 w 9955"/>
              <a:gd name="connsiteY28" fmla="*/ 0 h 9895"/>
              <a:gd name="connsiteX29" fmla="*/ 4871 w 9955"/>
              <a:gd name="connsiteY29" fmla="*/ 35 h 9895"/>
              <a:gd name="connsiteX30" fmla="*/ 4948 w 9955"/>
              <a:gd name="connsiteY30" fmla="*/ 105 h 9895"/>
              <a:gd name="connsiteX31" fmla="*/ 5202 w 9955"/>
              <a:gd name="connsiteY31" fmla="*/ 250 h 9895"/>
              <a:gd name="connsiteX32" fmla="*/ 5690 w 9955"/>
              <a:gd name="connsiteY32" fmla="*/ 176 h 9895"/>
              <a:gd name="connsiteX33" fmla="*/ 5770 w 9955"/>
              <a:gd name="connsiteY33" fmla="*/ 35 h 9895"/>
              <a:gd name="connsiteX34" fmla="*/ 6333 w 9955"/>
              <a:gd name="connsiteY34" fmla="*/ 70 h 9895"/>
              <a:gd name="connsiteX35" fmla="*/ 6613 w 9955"/>
              <a:gd name="connsiteY35" fmla="*/ 176 h 9895"/>
              <a:gd name="connsiteX36" fmla="*/ 6795 w 9955"/>
              <a:gd name="connsiteY36" fmla="*/ 105 h 9895"/>
              <a:gd name="connsiteX37" fmla="*/ 6998 w 9955"/>
              <a:gd name="connsiteY37" fmla="*/ 176 h 9895"/>
              <a:gd name="connsiteX38" fmla="*/ 7150 w 9955"/>
              <a:gd name="connsiteY38" fmla="*/ 391 h 9895"/>
              <a:gd name="connsiteX39" fmla="*/ 7281 w 9955"/>
              <a:gd name="connsiteY39" fmla="*/ 598 h 9895"/>
              <a:gd name="connsiteX40" fmla="*/ 7716 w 9955"/>
              <a:gd name="connsiteY40" fmla="*/ 813 h 9895"/>
              <a:gd name="connsiteX41" fmla="*/ 7945 w 9955"/>
              <a:gd name="connsiteY41" fmla="*/ 1094 h 9895"/>
              <a:gd name="connsiteX42" fmla="*/ 8202 w 9955"/>
              <a:gd name="connsiteY42" fmla="*/ 1731 h 9895"/>
              <a:gd name="connsiteX43" fmla="*/ 8281 w 9955"/>
              <a:gd name="connsiteY43" fmla="*/ 1977 h 9895"/>
              <a:gd name="connsiteX44" fmla="*/ 8434 w 9955"/>
              <a:gd name="connsiteY44" fmla="*/ 2579 h 9895"/>
              <a:gd name="connsiteX45" fmla="*/ 8673 w 9955"/>
              <a:gd name="connsiteY45" fmla="*/ 3884 h 9895"/>
              <a:gd name="connsiteX46" fmla="*/ 8878 w 9955"/>
              <a:gd name="connsiteY46" fmla="*/ 4508 h 9895"/>
              <a:gd name="connsiteX47" fmla="*/ 9110 w 9955"/>
              <a:gd name="connsiteY47" fmla="*/ 5044 h 9895"/>
              <a:gd name="connsiteX48" fmla="*/ 9396 w 9955"/>
              <a:gd name="connsiteY48" fmla="*/ 6498 h 9895"/>
              <a:gd name="connsiteX49" fmla="*/ 9567 w 9955"/>
              <a:gd name="connsiteY49" fmla="*/ 8023 h 9895"/>
              <a:gd name="connsiteX50" fmla="*/ 9930 w 9955"/>
              <a:gd name="connsiteY50" fmla="*/ 8959 h 9895"/>
              <a:gd name="connsiteX51" fmla="*/ 9951 w 9955"/>
              <a:gd name="connsiteY51" fmla="*/ 9784 h 9895"/>
              <a:gd name="connsiteX0" fmla="*/ 0 w 10418"/>
              <a:gd name="connsiteY0" fmla="*/ 10000 h 10149"/>
              <a:gd name="connsiteX1" fmla="*/ 206 w 10418"/>
              <a:gd name="connsiteY1" fmla="*/ 9676 h 10149"/>
              <a:gd name="connsiteX2" fmla="*/ 284 w 10418"/>
              <a:gd name="connsiteY2" fmla="*/ 9466 h 10149"/>
              <a:gd name="connsiteX3" fmla="*/ 386 w 10418"/>
              <a:gd name="connsiteY3" fmla="*/ 8965 h 10149"/>
              <a:gd name="connsiteX4" fmla="*/ 336 w 10418"/>
              <a:gd name="connsiteY4" fmla="*/ 8427 h 10149"/>
              <a:gd name="connsiteX5" fmla="*/ 284 w 10418"/>
              <a:gd name="connsiteY5" fmla="*/ 8321 h 10149"/>
              <a:gd name="connsiteX6" fmla="*/ 593 w 10418"/>
              <a:gd name="connsiteY6" fmla="*/ 7389 h 10149"/>
              <a:gd name="connsiteX7" fmla="*/ 566 w 10418"/>
              <a:gd name="connsiteY7" fmla="*/ 6821 h 10149"/>
              <a:gd name="connsiteX8" fmla="*/ 464 w 10418"/>
              <a:gd name="connsiteY8" fmla="*/ 6465 h 10149"/>
              <a:gd name="connsiteX9" fmla="*/ 411 w 10418"/>
              <a:gd name="connsiteY9" fmla="*/ 6283 h 10149"/>
              <a:gd name="connsiteX10" fmla="*/ 437 w 10418"/>
              <a:gd name="connsiteY10" fmla="*/ 5821 h 10149"/>
              <a:gd name="connsiteX11" fmla="*/ 826 w 10418"/>
              <a:gd name="connsiteY11" fmla="*/ 5142 h 10149"/>
              <a:gd name="connsiteX12" fmla="*/ 670 w 10418"/>
              <a:gd name="connsiteY12" fmla="*/ 4426 h 10149"/>
              <a:gd name="connsiteX13" fmla="*/ 670 w 10418"/>
              <a:gd name="connsiteY13" fmla="*/ 3645 h 10149"/>
              <a:gd name="connsiteX14" fmla="*/ 745 w 10418"/>
              <a:gd name="connsiteY14" fmla="*/ 3534 h 10149"/>
              <a:gd name="connsiteX15" fmla="*/ 1030 w 10418"/>
              <a:gd name="connsiteY15" fmla="*/ 3109 h 10149"/>
              <a:gd name="connsiteX16" fmla="*/ 1158 w 10418"/>
              <a:gd name="connsiteY16" fmla="*/ 2571 h 10149"/>
              <a:gd name="connsiteX17" fmla="*/ 1314 w 10418"/>
              <a:gd name="connsiteY17" fmla="*/ 2140 h 10149"/>
              <a:gd name="connsiteX18" fmla="*/ 1364 w 10418"/>
              <a:gd name="connsiteY18" fmla="*/ 2033 h 10149"/>
              <a:gd name="connsiteX19" fmla="*/ 1648 w 10418"/>
              <a:gd name="connsiteY19" fmla="*/ 1430 h 10149"/>
              <a:gd name="connsiteX20" fmla="*/ 1802 w 10418"/>
              <a:gd name="connsiteY20" fmla="*/ 1288 h 10149"/>
              <a:gd name="connsiteX21" fmla="*/ 1855 w 10418"/>
              <a:gd name="connsiteY21" fmla="*/ 1176 h 10149"/>
              <a:gd name="connsiteX22" fmla="*/ 1931 w 10418"/>
              <a:gd name="connsiteY22" fmla="*/ 1106 h 10149"/>
              <a:gd name="connsiteX23" fmla="*/ 2113 w 10418"/>
              <a:gd name="connsiteY23" fmla="*/ 786 h 10149"/>
              <a:gd name="connsiteX24" fmla="*/ 2394 w 10418"/>
              <a:gd name="connsiteY24" fmla="*/ 568 h 10149"/>
              <a:gd name="connsiteX25" fmla="*/ 2858 w 10418"/>
              <a:gd name="connsiteY25" fmla="*/ 710 h 10149"/>
              <a:gd name="connsiteX26" fmla="*/ 3348 w 10418"/>
              <a:gd name="connsiteY26" fmla="*/ 360 h 10149"/>
              <a:gd name="connsiteX27" fmla="*/ 4121 w 10418"/>
              <a:gd name="connsiteY27" fmla="*/ 289 h 10149"/>
              <a:gd name="connsiteX28" fmla="*/ 4506 w 10418"/>
              <a:gd name="connsiteY28" fmla="*/ 0 h 10149"/>
              <a:gd name="connsiteX29" fmla="*/ 4893 w 10418"/>
              <a:gd name="connsiteY29" fmla="*/ 35 h 10149"/>
              <a:gd name="connsiteX30" fmla="*/ 4970 w 10418"/>
              <a:gd name="connsiteY30" fmla="*/ 106 h 10149"/>
              <a:gd name="connsiteX31" fmla="*/ 5226 w 10418"/>
              <a:gd name="connsiteY31" fmla="*/ 253 h 10149"/>
              <a:gd name="connsiteX32" fmla="*/ 5716 w 10418"/>
              <a:gd name="connsiteY32" fmla="*/ 178 h 10149"/>
              <a:gd name="connsiteX33" fmla="*/ 5796 w 10418"/>
              <a:gd name="connsiteY33" fmla="*/ 35 h 10149"/>
              <a:gd name="connsiteX34" fmla="*/ 6362 w 10418"/>
              <a:gd name="connsiteY34" fmla="*/ 71 h 10149"/>
              <a:gd name="connsiteX35" fmla="*/ 6643 w 10418"/>
              <a:gd name="connsiteY35" fmla="*/ 178 h 10149"/>
              <a:gd name="connsiteX36" fmla="*/ 6826 w 10418"/>
              <a:gd name="connsiteY36" fmla="*/ 106 h 10149"/>
              <a:gd name="connsiteX37" fmla="*/ 7030 w 10418"/>
              <a:gd name="connsiteY37" fmla="*/ 178 h 10149"/>
              <a:gd name="connsiteX38" fmla="*/ 7182 w 10418"/>
              <a:gd name="connsiteY38" fmla="*/ 395 h 10149"/>
              <a:gd name="connsiteX39" fmla="*/ 7314 w 10418"/>
              <a:gd name="connsiteY39" fmla="*/ 604 h 10149"/>
              <a:gd name="connsiteX40" fmla="*/ 7751 w 10418"/>
              <a:gd name="connsiteY40" fmla="*/ 822 h 10149"/>
              <a:gd name="connsiteX41" fmla="*/ 7981 w 10418"/>
              <a:gd name="connsiteY41" fmla="*/ 1106 h 10149"/>
              <a:gd name="connsiteX42" fmla="*/ 8239 w 10418"/>
              <a:gd name="connsiteY42" fmla="*/ 1749 h 10149"/>
              <a:gd name="connsiteX43" fmla="*/ 8318 w 10418"/>
              <a:gd name="connsiteY43" fmla="*/ 1998 h 10149"/>
              <a:gd name="connsiteX44" fmla="*/ 8472 w 10418"/>
              <a:gd name="connsiteY44" fmla="*/ 2606 h 10149"/>
              <a:gd name="connsiteX45" fmla="*/ 8712 w 10418"/>
              <a:gd name="connsiteY45" fmla="*/ 3925 h 10149"/>
              <a:gd name="connsiteX46" fmla="*/ 8918 w 10418"/>
              <a:gd name="connsiteY46" fmla="*/ 4556 h 10149"/>
              <a:gd name="connsiteX47" fmla="*/ 9151 w 10418"/>
              <a:gd name="connsiteY47" fmla="*/ 5098 h 10149"/>
              <a:gd name="connsiteX48" fmla="*/ 9438 w 10418"/>
              <a:gd name="connsiteY48" fmla="*/ 6567 h 10149"/>
              <a:gd name="connsiteX49" fmla="*/ 9610 w 10418"/>
              <a:gd name="connsiteY49" fmla="*/ 8108 h 10149"/>
              <a:gd name="connsiteX50" fmla="*/ 9975 w 10418"/>
              <a:gd name="connsiteY50" fmla="*/ 9054 h 10149"/>
              <a:gd name="connsiteX51" fmla="*/ 10418 w 10418"/>
              <a:gd name="connsiteY51" fmla="*/ 10149 h 10149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670 w 10331"/>
              <a:gd name="connsiteY13" fmla="*/ 3645 h 10062"/>
              <a:gd name="connsiteX14" fmla="*/ 745 w 10331"/>
              <a:gd name="connsiteY14" fmla="*/ 3534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712 w 10331"/>
              <a:gd name="connsiteY45" fmla="*/ 3925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670 w 10331"/>
              <a:gd name="connsiteY13" fmla="*/ 3645 h 10062"/>
              <a:gd name="connsiteX14" fmla="*/ 745 w 10331"/>
              <a:gd name="connsiteY14" fmla="*/ 3534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745 w 10331"/>
              <a:gd name="connsiteY14" fmla="*/ 3534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702 w 10331"/>
              <a:gd name="connsiteY11" fmla="*/ 5273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331" h="10062">
                <a:moveTo>
                  <a:pt x="0" y="10000"/>
                </a:moveTo>
                <a:cubicBezTo>
                  <a:pt x="58" y="9880"/>
                  <a:pt x="206" y="9676"/>
                  <a:pt x="206" y="9676"/>
                </a:cubicBezTo>
                <a:cubicBezTo>
                  <a:pt x="272" y="9414"/>
                  <a:pt x="182" y="9737"/>
                  <a:pt x="284" y="9466"/>
                </a:cubicBezTo>
                <a:cubicBezTo>
                  <a:pt x="336" y="9316"/>
                  <a:pt x="357" y="9121"/>
                  <a:pt x="386" y="8965"/>
                </a:cubicBezTo>
                <a:cubicBezTo>
                  <a:pt x="372" y="8783"/>
                  <a:pt x="365" y="8601"/>
                  <a:pt x="336" y="8427"/>
                </a:cubicBezTo>
                <a:cubicBezTo>
                  <a:pt x="327" y="8388"/>
                  <a:pt x="286" y="8366"/>
                  <a:pt x="284" y="8321"/>
                </a:cubicBezTo>
                <a:cubicBezTo>
                  <a:pt x="255" y="7962"/>
                  <a:pt x="517" y="7704"/>
                  <a:pt x="593" y="7389"/>
                </a:cubicBezTo>
                <a:cubicBezTo>
                  <a:pt x="622" y="7100"/>
                  <a:pt x="639" y="7144"/>
                  <a:pt x="566" y="6821"/>
                </a:cubicBezTo>
                <a:cubicBezTo>
                  <a:pt x="536" y="6700"/>
                  <a:pt x="500" y="6585"/>
                  <a:pt x="464" y="6465"/>
                </a:cubicBezTo>
                <a:cubicBezTo>
                  <a:pt x="447" y="6403"/>
                  <a:pt x="411" y="6283"/>
                  <a:pt x="411" y="6283"/>
                </a:cubicBezTo>
                <a:cubicBezTo>
                  <a:pt x="420" y="6132"/>
                  <a:pt x="418" y="5972"/>
                  <a:pt x="437" y="5821"/>
                </a:cubicBezTo>
                <a:cubicBezTo>
                  <a:pt x="461" y="5652"/>
                  <a:pt x="621" y="5442"/>
                  <a:pt x="702" y="5273"/>
                </a:cubicBezTo>
                <a:cubicBezTo>
                  <a:pt x="661" y="4922"/>
                  <a:pt x="792" y="4684"/>
                  <a:pt x="670" y="4426"/>
                </a:cubicBezTo>
                <a:cubicBezTo>
                  <a:pt x="639" y="4209"/>
                  <a:pt x="699" y="4149"/>
                  <a:pt x="745" y="4015"/>
                </a:cubicBezTo>
                <a:cubicBezTo>
                  <a:pt x="791" y="3881"/>
                  <a:pt x="925" y="3662"/>
                  <a:pt x="944" y="3621"/>
                </a:cubicBezTo>
                <a:cubicBezTo>
                  <a:pt x="1037" y="3444"/>
                  <a:pt x="884" y="3211"/>
                  <a:pt x="1030" y="3109"/>
                </a:cubicBezTo>
                <a:cubicBezTo>
                  <a:pt x="1054" y="2864"/>
                  <a:pt x="1040" y="2740"/>
                  <a:pt x="1158" y="2571"/>
                </a:cubicBezTo>
                <a:cubicBezTo>
                  <a:pt x="1229" y="2278"/>
                  <a:pt x="1182" y="2420"/>
                  <a:pt x="1314" y="2140"/>
                </a:cubicBezTo>
                <a:cubicBezTo>
                  <a:pt x="1328" y="2105"/>
                  <a:pt x="1364" y="2033"/>
                  <a:pt x="1364" y="2033"/>
                </a:cubicBezTo>
                <a:cubicBezTo>
                  <a:pt x="1393" y="1870"/>
                  <a:pt x="1554" y="1541"/>
                  <a:pt x="1648" y="1430"/>
                </a:cubicBezTo>
                <a:cubicBezTo>
                  <a:pt x="1693" y="1372"/>
                  <a:pt x="1802" y="1288"/>
                  <a:pt x="1802" y="1288"/>
                </a:cubicBezTo>
                <a:cubicBezTo>
                  <a:pt x="1818" y="1252"/>
                  <a:pt x="1831" y="1212"/>
                  <a:pt x="1855" y="1176"/>
                </a:cubicBezTo>
                <a:cubicBezTo>
                  <a:pt x="1877" y="1146"/>
                  <a:pt x="1911" y="1137"/>
                  <a:pt x="1931" y="1106"/>
                </a:cubicBezTo>
                <a:cubicBezTo>
                  <a:pt x="2085" y="861"/>
                  <a:pt x="1974" y="946"/>
                  <a:pt x="2113" y="786"/>
                </a:cubicBezTo>
                <a:cubicBezTo>
                  <a:pt x="2195" y="688"/>
                  <a:pt x="2394" y="568"/>
                  <a:pt x="2394" y="568"/>
                </a:cubicBezTo>
                <a:cubicBezTo>
                  <a:pt x="2777" y="612"/>
                  <a:pt x="2613" y="599"/>
                  <a:pt x="2858" y="710"/>
                </a:cubicBezTo>
                <a:cubicBezTo>
                  <a:pt x="2938" y="653"/>
                  <a:pt x="3271" y="373"/>
                  <a:pt x="3348" y="360"/>
                </a:cubicBezTo>
                <a:cubicBezTo>
                  <a:pt x="3606" y="315"/>
                  <a:pt x="3860" y="311"/>
                  <a:pt x="4121" y="289"/>
                </a:cubicBezTo>
                <a:cubicBezTo>
                  <a:pt x="4252" y="195"/>
                  <a:pt x="4381" y="102"/>
                  <a:pt x="4506" y="0"/>
                </a:cubicBezTo>
                <a:cubicBezTo>
                  <a:pt x="4635" y="13"/>
                  <a:pt x="4764" y="4"/>
                  <a:pt x="4893" y="35"/>
                </a:cubicBezTo>
                <a:cubicBezTo>
                  <a:pt x="4922" y="44"/>
                  <a:pt x="4941" y="89"/>
                  <a:pt x="4970" y="106"/>
                </a:cubicBezTo>
                <a:cubicBezTo>
                  <a:pt x="5051" y="160"/>
                  <a:pt x="5140" y="209"/>
                  <a:pt x="5226" y="253"/>
                </a:cubicBezTo>
                <a:cubicBezTo>
                  <a:pt x="5390" y="226"/>
                  <a:pt x="5560" y="235"/>
                  <a:pt x="5716" y="178"/>
                </a:cubicBezTo>
                <a:cubicBezTo>
                  <a:pt x="5760" y="160"/>
                  <a:pt x="5752" y="44"/>
                  <a:pt x="5796" y="35"/>
                </a:cubicBezTo>
                <a:cubicBezTo>
                  <a:pt x="5981" y="4"/>
                  <a:pt x="6170" y="58"/>
                  <a:pt x="6362" y="71"/>
                </a:cubicBezTo>
                <a:cubicBezTo>
                  <a:pt x="6456" y="102"/>
                  <a:pt x="6546" y="147"/>
                  <a:pt x="6643" y="178"/>
                </a:cubicBezTo>
                <a:cubicBezTo>
                  <a:pt x="6706" y="156"/>
                  <a:pt x="6762" y="106"/>
                  <a:pt x="6826" y="106"/>
                </a:cubicBezTo>
                <a:cubicBezTo>
                  <a:pt x="6896" y="106"/>
                  <a:pt x="7030" y="178"/>
                  <a:pt x="7030" y="178"/>
                </a:cubicBezTo>
                <a:cubicBezTo>
                  <a:pt x="7119" y="369"/>
                  <a:pt x="7037" y="213"/>
                  <a:pt x="7182" y="395"/>
                </a:cubicBezTo>
                <a:cubicBezTo>
                  <a:pt x="7481" y="746"/>
                  <a:pt x="7073" y="280"/>
                  <a:pt x="7314" y="604"/>
                </a:cubicBezTo>
                <a:cubicBezTo>
                  <a:pt x="7425" y="764"/>
                  <a:pt x="7610" y="781"/>
                  <a:pt x="7751" y="822"/>
                </a:cubicBezTo>
                <a:cubicBezTo>
                  <a:pt x="7928" y="1065"/>
                  <a:pt x="7845" y="977"/>
                  <a:pt x="7981" y="1106"/>
                </a:cubicBezTo>
                <a:cubicBezTo>
                  <a:pt x="8047" y="1336"/>
                  <a:pt x="8152" y="1541"/>
                  <a:pt x="8239" y="1749"/>
                </a:cubicBezTo>
                <a:cubicBezTo>
                  <a:pt x="8316" y="2163"/>
                  <a:pt x="8210" y="1656"/>
                  <a:pt x="8318" y="1998"/>
                </a:cubicBezTo>
                <a:cubicBezTo>
                  <a:pt x="8380" y="2198"/>
                  <a:pt x="8402" y="2411"/>
                  <a:pt x="8472" y="2606"/>
                </a:cubicBezTo>
                <a:cubicBezTo>
                  <a:pt x="8539" y="2926"/>
                  <a:pt x="8465" y="3671"/>
                  <a:pt x="8538" y="3990"/>
                </a:cubicBezTo>
                <a:cubicBezTo>
                  <a:pt x="8565" y="4203"/>
                  <a:pt x="8848" y="4520"/>
                  <a:pt x="8918" y="4556"/>
                </a:cubicBezTo>
                <a:cubicBezTo>
                  <a:pt x="8931" y="4600"/>
                  <a:pt x="9139" y="5057"/>
                  <a:pt x="9151" y="5098"/>
                </a:cubicBezTo>
                <a:cubicBezTo>
                  <a:pt x="9244" y="5413"/>
                  <a:pt x="9268" y="6190"/>
                  <a:pt x="9438" y="6567"/>
                </a:cubicBezTo>
                <a:cubicBezTo>
                  <a:pt x="9463" y="6975"/>
                  <a:pt x="9576" y="7700"/>
                  <a:pt x="9610" y="8108"/>
                </a:cubicBezTo>
                <a:cubicBezTo>
                  <a:pt x="9754" y="8450"/>
                  <a:pt x="9860" y="8707"/>
                  <a:pt x="9975" y="9054"/>
                </a:cubicBezTo>
                <a:cubicBezTo>
                  <a:pt x="10045" y="9387"/>
                  <a:pt x="10278" y="9875"/>
                  <a:pt x="10331" y="10062"/>
                </a:cubicBezTo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/>
          <a:p>
            <a:endParaRPr lang="it-IT"/>
          </a:p>
        </p:txBody>
      </p:sp>
      <p:sp>
        <p:nvSpPr>
          <p:cNvPr id="49" name="Freeform 10" descr="Granito"/>
          <p:cNvSpPr>
            <a:spLocks/>
          </p:cNvSpPr>
          <p:nvPr/>
        </p:nvSpPr>
        <p:spPr bwMode="auto">
          <a:xfrm>
            <a:off x="3312221" y="3528852"/>
            <a:ext cx="2524413" cy="2348420"/>
          </a:xfrm>
          <a:custGeom>
            <a:avLst/>
            <a:gdLst>
              <a:gd name="T0" fmla="*/ 0 w 4137"/>
              <a:gd name="T1" fmla="*/ 2252 h 2276"/>
              <a:gd name="T2" fmla="*/ 85 w 4137"/>
              <a:gd name="T3" fmla="*/ 2179 h 2276"/>
              <a:gd name="T4" fmla="*/ 117 w 4137"/>
              <a:gd name="T5" fmla="*/ 2132 h 2276"/>
              <a:gd name="T6" fmla="*/ 159 w 4137"/>
              <a:gd name="T7" fmla="*/ 2019 h 2276"/>
              <a:gd name="T8" fmla="*/ 138 w 4137"/>
              <a:gd name="T9" fmla="*/ 1898 h 2276"/>
              <a:gd name="T10" fmla="*/ 117 w 4137"/>
              <a:gd name="T11" fmla="*/ 1874 h 2276"/>
              <a:gd name="T12" fmla="*/ 244 w 4137"/>
              <a:gd name="T13" fmla="*/ 1664 h 2276"/>
              <a:gd name="T14" fmla="*/ 233 w 4137"/>
              <a:gd name="T15" fmla="*/ 1536 h 2276"/>
              <a:gd name="T16" fmla="*/ 191 w 4137"/>
              <a:gd name="T17" fmla="*/ 1456 h 2276"/>
              <a:gd name="T18" fmla="*/ 169 w 4137"/>
              <a:gd name="T19" fmla="*/ 1415 h 2276"/>
              <a:gd name="T20" fmla="*/ 180 w 4137"/>
              <a:gd name="T21" fmla="*/ 1311 h 2276"/>
              <a:gd name="T22" fmla="*/ 340 w 4137"/>
              <a:gd name="T23" fmla="*/ 1158 h 2276"/>
              <a:gd name="T24" fmla="*/ 276 w 4137"/>
              <a:gd name="T25" fmla="*/ 997 h 2276"/>
              <a:gd name="T26" fmla="*/ 276 w 4137"/>
              <a:gd name="T27" fmla="*/ 821 h 2276"/>
              <a:gd name="T28" fmla="*/ 307 w 4137"/>
              <a:gd name="T29" fmla="*/ 796 h 2276"/>
              <a:gd name="T30" fmla="*/ 424 w 4137"/>
              <a:gd name="T31" fmla="*/ 700 h 2276"/>
              <a:gd name="T32" fmla="*/ 477 w 4137"/>
              <a:gd name="T33" fmla="*/ 579 h 2276"/>
              <a:gd name="T34" fmla="*/ 541 w 4137"/>
              <a:gd name="T35" fmla="*/ 482 h 2276"/>
              <a:gd name="T36" fmla="*/ 562 w 4137"/>
              <a:gd name="T37" fmla="*/ 458 h 2276"/>
              <a:gd name="T38" fmla="*/ 679 w 4137"/>
              <a:gd name="T39" fmla="*/ 322 h 2276"/>
              <a:gd name="T40" fmla="*/ 742 w 4137"/>
              <a:gd name="T41" fmla="*/ 290 h 2276"/>
              <a:gd name="T42" fmla="*/ 764 w 4137"/>
              <a:gd name="T43" fmla="*/ 265 h 2276"/>
              <a:gd name="T44" fmla="*/ 795 w 4137"/>
              <a:gd name="T45" fmla="*/ 249 h 2276"/>
              <a:gd name="T46" fmla="*/ 870 w 4137"/>
              <a:gd name="T47" fmla="*/ 177 h 2276"/>
              <a:gd name="T48" fmla="*/ 986 w 4137"/>
              <a:gd name="T49" fmla="*/ 128 h 2276"/>
              <a:gd name="T50" fmla="*/ 1177 w 4137"/>
              <a:gd name="T51" fmla="*/ 160 h 2276"/>
              <a:gd name="T52" fmla="*/ 1379 w 4137"/>
              <a:gd name="T53" fmla="*/ 81 h 2276"/>
              <a:gd name="T54" fmla="*/ 1697 w 4137"/>
              <a:gd name="T55" fmla="*/ 65 h 2276"/>
              <a:gd name="T56" fmla="*/ 1856 w 4137"/>
              <a:gd name="T57" fmla="*/ 0 h 2276"/>
              <a:gd name="T58" fmla="*/ 2015 w 4137"/>
              <a:gd name="T59" fmla="*/ 8 h 2276"/>
              <a:gd name="T60" fmla="*/ 2047 w 4137"/>
              <a:gd name="T61" fmla="*/ 24 h 2276"/>
              <a:gd name="T62" fmla="*/ 2152 w 4137"/>
              <a:gd name="T63" fmla="*/ 57 h 2276"/>
              <a:gd name="T64" fmla="*/ 2354 w 4137"/>
              <a:gd name="T65" fmla="*/ 40 h 2276"/>
              <a:gd name="T66" fmla="*/ 2387 w 4137"/>
              <a:gd name="T67" fmla="*/ 8 h 2276"/>
              <a:gd name="T68" fmla="*/ 2620 w 4137"/>
              <a:gd name="T69" fmla="*/ 16 h 2276"/>
              <a:gd name="T70" fmla="*/ 2736 w 4137"/>
              <a:gd name="T71" fmla="*/ 40 h 2276"/>
              <a:gd name="T72" fmla="*/ 2811 w 4137"/>
              <a:gd name="T73" fmla="*/ 24 h 2276"/>
              <a:gd name="T74" fmla="*/ 2895 w 4137"/>
              <a:gd name="T75" fmla="*/ 40 h 2276"/>
              <a:gd name="T76" fmla="*/ 2958 w 4137"/>
              <a:gd name="T77" fmla="*/ 89 h 2276"/>
              <a:gd name="T78" fmla="*/ 3012 w 4137"/>
              <a:gd name="T79" fmla="*/ 136 h 2276"/>
              <a:gd name="T80" fmla="*/ 3192 w 4137"/>
              <a:gd name="T81" fmla="*/ 185 h 2276"/>
              <a:gd name="T82" fmla="*/ 3287 w 4137"/>
              <a:gd name="T83" fmla="*/ 249 h 2276"/>
              <a:gd name="T84" fmla="*/ 3393 w 4137"/>
              <a:gd name="T85" fmla="*/ 394 h 2276"/>
              <a:gd name="T86" fmla="*/ 3426 w 4137"/>
              <a:gd name="T87" fmla="*/ 450 h 2276"/>
              <a:gd name="T88" fmla="*/ 3489 w 4137"/>
              <a:gd name="T89" fmla="*/ 587 h 2276"/>
              <a:gd name="T90" fmla="*/ 3588 w 4137"/>
              <a:gd name="T91" fmla="*/ 884 h 2276"/>
              <a:gd name="T92" fmla="*/ 3673 w 4137"/>
              <a:gd name="T93" fmla="*/ 1026 h 2276"/>
              <a:gd name="T94" fmla="*/ 3769 w 4137"/>
              <a:gd name="T95" fmla="*/ 1148 h 2276"/>
              <a:gd name="T96" fmla="*/ 3887 w 4137"/>
              <a:gd name="T97" fmla="*/ 1479 h 2276"/>
              <a:gd name="T98" fmla="*/ 3958 w 4137"/>
              <a:gd name="T99" fmla="*/ 1826 h 2276"/>
              <a:gd name="T100" fmla="*/ 4108 w 4137"/>
              <a:gd name="T101" fmla="*/ 2039 h 2276"/>
              <a:gd name="T102" fmla="*/ 4132 w 4137"/>
              <a:gd name="T103" fmla="*/ 2276 h 2276"/>
              <a:gd name="connsiteX0" fmla="*/ 0 w 9955"/>
              <a:gd name="connsiteY0" fmla="*/ 9895 h 9895"/>
              <a:gd name="connsiteX1" fmla="*/ 205 w 9955"/>
              <a:gd name="connsiteY1" fmla="*/ 9574 h 9895"/>
              <a:gd name="connsiteX2" fmla="*/ 283 w 9955"/>
              <a:gd name="connsiteY2" fmla="*/ 9367 h 9895"/>
              <a:gd name="connsiteX3" fmla="*/ 384 w 9955"/>
              <a:gd name="connsiteY3" fmla="*/ 8871 h 9895"/>
              <a:gd name="connsiteX4" fmla="*/ 334 w 9955"/>
              <a:gd name="connsiteY4" fmla="*/ 8339 h 9895"/>
              <a:gd name="connsiteX5" fmla="*/ 283 w 9955"/>
              <a:gd name="connsiteY5" fmla="*/ 8234 h 9895"/>
              <a:gd name="connsiteX6" fmla="*/ 590 w 9955"/>
              <a:gd name="connsiteY6" fmla="*/ 7311 h 9895"/>
              <a:gd name="connsiteX7" fmla="*/ 563 w 9955"/>
              <a:gd name="connsiteY7" fmla="*/ 6749 h 9895"/>
              <a:gd name="connsiteX8" fmla="*/ 462 w 9955"/>
              <a:gd name="connsiteY8" fmla="*/ 6397 h 9895"/>
              <a:gd name="connsiteX9" fmla="*/ 409 w 9955"/>
              <a:gd name="connsiteY9" fmla="*/ 6217 h 9895"/>
              <a:gd name="connsiteX10" fmla="*/ 435 w 9955"/>
              <a:gd name="connsiteY10" fmla="*/ 5760 h 9895"/>
              <a:gd name="connsiteX11" fmla="*/ 822 w 9955"/>
              <a:gd name="connsiteY11" fmla="*/ 5088 h 9895"/>
              <a:gd name="connsiteX12" fmla="*/ 667 w 9955"/>
              <a:gd name="connsiteY12" fmla="*/ 4380 h 9895"/>
              <a:gd name="connsiteX13" fmla="*/ 667 w 9955"/>
              <a:gd name="connsiteY13" fmla="*/ 3607 h 9895"/>
              <a:gd name="connsiteX14" fmla="*/ 742 w 9955"/>
              <a:gd name="connsiteY14" fmla="*/ 3497 h 9895"/>
              <a:gd name="connsiteX15" fmla="*/ 1025 w 9955"/>
              <a:gd name="connsiteY15" fmla="*/ 3076 h 9895"/>
              <a:gd name="connsiteX16" fmla="*/ 1153 w 9955"/>
              <a:gd name="connsiteY16" fmla="*/ 2544 h 9895"/>
              <a:gd name="connsiteX17" fmla="*/ 1308 w 9955"/>
              <a:gd name="connsiteY17" fmla="*/ 2118 h 9895"/>
              <a:gd name="connsiteX18" fmla="*/ 1358 w 9955"/>
              <a:gd name="connsiteY18" fmla="*/ 2012 h 9895"/>
              <a:gd name="connsiteX19" fmla="*/ 1641 w 9955"/>
              <a:gd name="connsiteY19" fmla="*/ 1415 h 9895"/>
              <a:gd name="connsiteX20" fmla="*/ 1794 w 9955"/>
              <a:gd name="connsiteY20" fmla="*/ 1274 h 9895"/>
              <a:gd name="connsiteX21" fmla="*/ 1847 w 9955"/>
              <a:gd name="connsiteY21" fmla="*/ 1164 h 9895"/>
              <a:gd name="connsiteX22" fmla="*/ 1922 w 9955"/>
              <a:gd name="connsiteY22" fmla="*/ 1094 h 9895"/>
              <a:gd name="connsiteX23" fmla="*/ 2103 w 9955"/>
              <a:gd name="connsiteY23" fmla="*/ 778 h 9895"/>
              <a:gd name="connsiteX24" fmla="*/ 2383 w 9955"/>
              <a:gd name="connsiteY24" fmla="*/ 562 h 9895"/>
              <a:gd name="connsiteX25" fmla="*/ 2845 w 9955"/>
              <a:gd name="connsiteY25" fmla="*/ 703 h 9895"/>
              <a:gd name="connsiteX26" fmla="*/ 3333 w 9955"/>
              <a:gd name="connsiteY26" fmla="*/ 356 h 9895"/>
              <a:gd name="connsiteX27" fmla="*/ 4102 w 9955"/>
              <a:gd name="connsiteY27" fmla="*/ 286 h 9895"/>
              <a:gd name="connsiteX28" fmla="*/ 4486 w 9955"/>
              <a:gd name="connsiteY28" fmla="*/ 0 h 9895"/>
              <a:gd name="connsiteX29" fmla="*/ 4871 w 9955"/>
              <a:gd name="connsiteY29" fmla="*/ 35 h 9895"/>
              <a:gd name="connsiteX30" fmla="*/ 4948 w 9955"/>
              <a:gd name="connsiteY30" fmla="*/ 105 h 9895"/>
              <a:gd name="connsiteX31" fmla="*/ 5202 w 9955"/>
              <a:gd name="connsiteY31" fmla="*/ 250 h 9895"/>
              <a:gd name="connsiteX32" fmla="*/ 5690 w 9955"/>
              <a:gd name="connsiteY32" fmla="*/ 176 h 9895"/>
              <a:gd name="connsiteX33" fmla="*/ 5770 w 9955"/>
              <a:gd name="connsiteY33" fmla="*/ 35 h 9895"/>
              <a:gd name="connsiteX34" fmla="*/ 6333 w 9955"/>
              <a:gd name="connsiteY34" fmla="*/ 70 h 9895"/>
              <a:gd name="connsiteX35" fmla="*/ 6613 w 9955"/>
              <a:gd name="connsiteY35" fmla="*/ 176 h 9895"/>
              <a:gd name="connsiteX36" fmla="*/ 6795 w 9955"/>
              <a:gd name="connsiteY36" fmla="*/ 105 h 9895"/>
              <a:gd name="connsiteX37" fmla="*/ 6998 w 9955"/>
              <a:gd name="connsiteY37" fmla="*/ 176 h 9895"/>
              <a:gd name="connsiteX38" fmla="*/ 7150 w 9955"/>
              <a:gd name="connsiteY38" fmla="*/ 391 h 9895"/>
              <a:gd name="connsiteX39" fmla="*/ 7281 w 9955"/>
              <a:gd name="connsiteY39" fmla="*/ 598 h 9895"/>
              <a:gd name="connsiteX40" fmla="*/ 7716 w 9955"/>
              <a:gd name="connsiteY40" fmla="*/ 813 h 9895"/>
              <a:gd name="connsiteX41" fmla="*/ 7945 w 9955"/>
              <a:gd name="connsiteY41" fmla="*/ 1094 h 9895"/>
              <a:gd name="connsiteX42" fmla="*/ 8202 w 9955"/>
              <a:gd name="connsiteY42" fmla="*/ 1731 h 9895"/>
              <a:gd name="connsiteX43" fmla="*/ 8281 w 9955"/>
              <a:gd name="connsiteY43" fmla="*/ 1977 h 9895"/>
              <a:gd name="connsiteX44" fmla="*/ 8434 w 9955"/>
              <a:gd name="connsiteY44" fmla="*/ 2579 h 9895"/>
              <a:gd name="connsiteX45" fmla="*/ 8673 w 9955"/>
              <a:gd name="connsiteY45" fmla="*/ 3884 h 9895"/>
              <a:gd name="connsiteX46" fmla="*/ 8878 w 9955"/>
              <a:gd name="connsiteY46" fmla="*/ 4508 h 9895"/>
              <a:gd name="connsiteX47" fmla="*/ 9110 w 9955"/>
              <a:gd name="connsiteY47" fmla="*/ 5044 h 9895"/>
              <a:gd name="connsiteX48" fmla="*/ 9396 w 9955"/>
              <a:gd name="connsiteY48" fmla="*/ 6498 h 9895"/>
              <a:gd name="connsiteX49" fmla="*/ 9567 w 9955"/>
              <a:gd name="connsiteY49" fmla="*/ 8023 h 9895"/>
              <a:gd name="connsiteX50" fmla="*/ 9930 w 9955"/>
              <a:gd name="connsiteY50" fmla="*/ 8959 h 9895"/>
              <a:gd name="connsiteX51" fmla="*/ 9951 w 9955"/>
              <a:gd name="connsiteY51" fmla="*/ 9784 h 9895"/>
              <a:gd name="connsiteX0" fmla="*/ 0 w 10418"/>
              <a:gd name="connsiteY0" fmla="*/ 10000 h 10149"/>
              <a:gd name="connsiteX1" fmla="*/ 206 w 10418"/>
              <a:gd name="connsiteY1" fmla="*/ 9676 h 10149"/>
              <a:gd name="connsiteX2" fmla="*/ 284 w 10418"/>
              <a:gd name="connsiteY2" fmla="*/ 9466 h 10149"/>
              <a:gd name="connsiteX3" fmla="*/ 386 w 10418"/>
              <a:gd name="connsiteY3" fmla="*/ 8965 h 10149"/>
              <a:gd name="connsiteX4" fmla="*/ 336 w 10418"/>
              <a:gd name="connsiteY4" fmla="*/ 8427 h 10149"/>
              <a:gd name="connsiteX5" fmla="*/ 284 w 10418"/>
              <a:gd name="connsiteY5" fmla="*/ 8321 h 10149"/>
              <a:gd name="connsiteX6" fmla="*/ 593 w 10418"/>
              <a:gd name="connsiteY6" fmla="*/ 7389 h 10149"/>
              <a:gd name="connsiteX7" fmla="*/ 566 w 10418"/>
              <a:gd name="connsiteY7" fmla="*/ 6821 h 10149"/>
              <a:gd name="connsiteX8" fmla="*/ 464 w 10418"/>
              <a:gd name="connsiteY8" fmla="*/ 6465 h 10149"/>
              <a:gd name="connsiteX9" fmla="*/ 411 w 10418"/>
              <a:gd name="connsiteY9" fmla="*/ 6283 h 10149"/>
              <a:gd name="connsiteX10" fmla="*/ 437 w 10418"/>
              <a:gd name="connsiteY10" fmla="*/ 5821 h 10149"/>
              <a:gd name="connsiteX11" fmla="*/ 826 w 10418"/>
              <a:gd name="connsiteY11" fmla="*/ 5142 h 10149"/>
              <a:gd name="connsiteX12" fmla="*/ 670 w 10418"/>
              <a:gd name="connsiteY12" fmla="*/ 4426 h 10149"/>
              <a:gd name="connsiteX13" fmla="*/ 670 w 10418"/>
              <a:gd name="connsiteY13" fmla="*/ 3645 h 10149"/>
              <a:gd name="connsiteX14" fmla="*/ 745 w 10418"/>
              <a:gd name="connsiteY14" fmla="*/ 3534 h 10149"/>
              <a:gd name="connsiteX15" fmla="*/ 1030 w 10418"/>
              <a:gd name="connsiteY15" fmla="*/ 3109 h 10149"/>
              <a:gd name="connsiteX16" fmla="*/ 1158 w 10418"/>
              <a:gd name="connsiteY16" fmla="*/ 2571 h 10149"/>
              <a:gd name="connsiteX17" fmla="*/ 1314 w 10418"/>
              <a:gd name="connsiteY17" fmla="*/ 2140 h 10149"/>
              <a:gd name="connsiteX18" fmla="*/ 1364 w 10418"/>
              <a:gd name="connsiteY18" fmla="*/ 2033 h 10149"/>
              <a:gd name="connsiteX19" fmla="*/ 1648 w 10418"/>
              <a:gd name="connsiteY19" fmla="*/ 1430 h 10149"/>
              <a:gd name="connsiteX20" fmla="*/ 1802 w 10418"/>
              <a:gd name="connsiteY20" fmla="*/ 1288 h 10149"/>
              <a:gd name="connsiteX21" fmla="*/ 1855 w 10418"/>
              <a:gd name="connsiteY21" fmla="*/ 1176 h 10149"/>
              <a:gd name="connsiteX22" fmla="*/ 1931 w 10418"/>
              <a:gd name="connsiteY22" fmla="*/ 1106 h 10149"/>
              <a:gd name="connsiteX23" fmla="*/ 2113 w 10418"/>
              <a:gd name="connsiteY23" fmla="*/ 786 h 10149"/>
              <a:gd name="connsiteX24" fmla="*/ 2394 w 10418"/>
              <a:gd name="connsiteY24" fmla="*/ 568 h 10149"/>
              <a:gd name="connsiteX25" fmla="*/ 2858 w 10418"/>
              <a:gd name="connsiteY25" fmla="*/ 710 h 10149"/>
              <a:gd name="connsiteX26" fmla="*/ 3348 w 10418"/>
              <a:gd name="connsiteY26" fmla="*/ 360 h 10149"/>
              <a:gd name="connsiteX27" fmla="*/ 4121 w 10418"/>
              <a:gd name="connsiteY27" fmla="*/ 289 h 10149"/>
              <a:gd name="connsiteX28" fmla="*/ 4506 w 10418"/>
              <a:gd name="connsiteY28" fmla="*/ 0 h 10149"/>
              <a:gd name="connsiteX29" fmla="*/ 4893 w 10418"/>
              <a:gd name="connsiteY29" fmla="*/ 35 h 10149"/>
              <a:gd name="connsiteX30" fmla="*/ 4970 w 10418"/>
              <a:gd name="connsiteY30" fmla="*/ 106 h 10149"/>
              <a:gd name="connsiteX31" fmla="*/ 5226 w 10418"/>
              <a:gd name="connsiteY31" fmla="*/ 253 h 10149"/>
              <a:gd name="connsiteX32" fmla="*/ 5716 w 10418"/>
              <a:gd name="connsiteY32" fmla="*/ 178 h 10149"/>
              <a:gd name="connsiteX33" fmla="*/ 5796 w 10418"/>
              <a:gd name="connsiteY33" fmla="*/ 35 h 10149"/>
              <a:gd name="connsiteX34" fmla="*/ 6362 w 10418"/>
              <a:gd name="connsiteY34" fmla="*/ 71 h 10149"/>
              <a:gd name="connsiteX35" fmla="*/ 6643 w 10418"/>
              <a:gd name="connsiteY35" fmla="*/ 178 h 10149"/>
              <a:gd name="connsiteX36" fmla="*/ 6826 w 10418"/>
              <a:gd name="connsiteY36" fmla="*/ 106 h 10149"/>
              <a:gd name="connsiteX37" fmla="*/ 7030 w 10418"/>
              <a:gd name="connsiteY37" fmla="*/ 178 h 10149"/>
              <a:gd name="connsiteX38" fmla="*/ 7182 w 10418"/>
              <a:gd name="connsiteY38" fmla="*/ 395 h 10149"/>
              <a:gd name="connsiteX39" fmla="*/ 7314 w 10418"/>
              <a:gd name="connsiteY39" fmla="*/ 604 h 10149"/>
              <a:gd name="connsiteX40" fmla="*/ 7751 w 10418"/>
              <a:gd name="connsiteY40" fmla="*/ 822 h 10149"/>
              <a:gd name="connsiteX41" fmla="*/ 7981 w 10418"/>
              <a:gd name="connsiteY41" fmla="*/ 1106 h 10149"/>
              <a:gd name="connsiteX42" fmla="*/ 8239 w 10418"/>
              <a:gd name="connsiteY42" fmla="*/ 1749 h 10149"/>
              <a:gd name="connsiteX43" fmla="*/ 8318 w 10418"/>
              <a:gd name="connsiteY43" fmla="*/ 1998 h 10149"/>
              <a:gd name="connsiteX44" fmla="*/ 8472 w 10418"/>
              <a:gd name="connsiteY44" fmla="*/ 2606 h 10149"/>
              <a:gd name="connsiteX45" fmla="*/ 8712 w 10418"/>
              <a:gd name="connsiteY45" fmla="*/ 3925 h 10149"/>
              <a:gd name="connsiteX46" fmla="*/ 8918 w 10418"/>
              <a:gd name="connsiteY46" fmla="*/ 4556 h 10149"/>
              <a:gd name="connsiteX47" fmla="*/ 9151 w 10418"/>
              <a:gd name="connsiteY47" fmla="*/ 5098 h 10149"/>
              <a:gd name="connsiteX48" fmla="*/ 9438 w 10418"/>
              <a:gd name="connsiteY48" fmla="*/ 6567 h 10149"/>
              <a:gd name="connsiteX49" fmla="*/ 9610 w 10418"/>
              <a:gd name="connsiteY49" fmla="*/ 8108 h 10149"/>
              <a:gd name="connsiteX50" fmla="*/ 9975 w 10418"/>
              <a:gd name="connsiteY50" fmla="*/ 9054 h 10149"/>
              <a:gd name="connsiteX51" fmla="*/ 10418 w 10418"/>
              <a:gd name="connsiteY51" fmla="*/ 10149 h 10149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670 w 10331"/>
              <a:gd name="connsiteY13" fmla="*/ 3645 h 10062"/>
              <a:gd name="connsiteX14" fmla="*/ 745 w 10331"/>
              <a:gd name="connsiteY14" fmla="*/ 3534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712 w 10331"/>
              <a:gd name="connsiteY45" fmla="*/ 3925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670 w 10331"/>
              <a:gd name="connsiteY13" fmla="*/ 3645 h 10062"/>
              <a:gd name="connsiteX14" fmla="*/ 745 w 10331"/>
              <a:gd name="connsiteY14" fmla="*/ 3534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745 w 10331"/>
              <a:gd name="connsiteY14" fmla="*/ 3534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702 w 10331"/>
              <a:gd name="connsiteY11" fmla="*/ 5273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702 w 10331"/>
              <a:gd name="connsiteY11" fmla="*/ 5273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9170 w 10331"/>
              <a:gd name="connsiteY44" fmla="*/ 2523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702 w 10331"/>
              <a:gd name="connsiteY11" fmla="*/ 5273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9170 w 10331"/>
              <a:gd name="connsiteY44" fmla="*/ 2523 h 10062"/>
              <a:gd name="connsiteX45" fmla="*/ 9162 w 10331"/>
              <a:gd name="connsiteY45" fmla="*/ 3618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702 w 10331"/>
              <a:gd name="connsiteY11" fmla="*/ 5273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9170 w 10331"/>
              <a:gd name="connsiteY44" fmla="*/ 2523 h 10062"/>
              <a:gd name="connsiteX45" fmla="*/ 9162 w 10331"/>
              <a:gd name="connsiteY45" fmla="*/ 3618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608 w 10331"/>
              <a:gd name="connsiteY50" fmla="*/ 9095 h 10062"/>
              <a:gd name="connsiteX51" fmla="*/ 10331 w 10331"/>
              <a:gd name="connsiteY51" fmla="*/ 10062 h 10062"/>
              <a:gd name="connsiteX0" fmla="*/ 0 w 9780"/>
              <a:gd name="connsiteY0" fmla="*/ 10000 h 10103"/>
              <a:gd name="connsiteX1" fmla="*/ 206 w 9780"/>
              <a:gd name="connsiteY1" fmla="*/ 9676 h 10103"/>
              <a:gd name="connsiteX2" fmla="*/ 284 w 9780"/>
              <a:gd name="connsiteY2" fmla="*/ 9466 h 10103"/>
              <a:gd name="connsiteX3" fmla="*/ 386 w 9780"/>
              <a:gd name="connsiteY3" fmla="*/ 8965 h 10103"/>
              <a:gd name="connsiteX4" fmla="*/ 336 w 9780"/>
              <a:gd name="connsiteY4" fmla="*/ 8427 h 10103"/>
              <a:gd name="connsiteX5" fmla="*/ 284 w 9780"/>
              <a:gd name="connsiteY5" fmla="*/ 8321 h 10103"/>
              <a:gd name="connsiteX6" fmla="*/ 593 w 9780"/>
              <a:gd name="connsiteY6" fmla="*/ 7389 h 10103"/>
              <a:gd name="connsiteX7" fmla="*/ 566 w 9780"/>
              <a:gd name="connsiteY7" fmla="*/ 6821 h 10103"/>
              <a:gd name="connsiteX8" fmla="*/ 464 w 9780"/>
              <a:gd name="connsiteY8" fmla="*/ 6465 h 10103"/>
              <a:gd name="connsiteX9" fmla="*/ 411 w 9780"/>
              <a:gd name="connsiteY9" fmla="*/ 6283 h 10103"/>
              <a:gd name="connsiteX10" fmla="*/ 437 w 9780"/>
              <a:gd name="connsiteY10" fmla="*/ 5821 h 10103"/>
              <a:gd name="connsiteX11" fmla="*/ 702 w 9780"/>
              <a:gd name="connsiteY11" fmla="*/ 5273 h 10103"/>
              <a:gd name="connsiteX12" fmla="*/ 670 w 9780"/>
              <a:gd name="connsiteY12" fmla="*/ 4426 h 10103"/>
              <a:gd name="connsiteX13" fmla="*/ 745 w 9780"/>
              <a:gd name="connsiteY13" fmla="*/ 4015 h 10103"/>
              <a:gd name="connsiteX14" fmla="*/ 944 w 9780"/>
              <a:gd name="connsiteY14" fmla="*/ 3621 h 10103"/>
              <a:gd name="connsiteX15" fmla="*/ 1030 w 9780"/>
              <a:gd name="connsiteY15" fmla="*/ 3109 h 10103"/>
              <a:gd name="connsiteX16" fmla="*/ 1158 w 9780"/>
              <a:gd name="connsiteY16" fmla="*/ 2571 h 10103"/>
              <a:gd name="connsiteX17" fmla="*/ 1314 w 9780"/>
              <a:gd name="connsiteY17" fmla="*/ 2140 h 10103"/>
              <a:gd name="connsiteX18" fmla="*/ 1364 w 9780"/>
              <a:gd name="connsiteY18" fmla="*/ 2033 h 10103"/>
              <a:gd name="connsiteX19" fmla="*/ 1648 w 9780"/>
              <a:gd name="connsiteY19" fmla="*/ 1430 h 10103"/>
              <a:gd name="connsiteX20" fmla="*/ 1802 w 9780"/>
              <a:gd name="connsiteY20" fmla="*/ 1288 h 10103"/>
              <a:gd name="connsiteX21" fmla="*/ 1855 w 9780"/>
              <a:gd name="connsiteY21" fmla="*/ 1176 h 10103"/>
              <a:gd name="connsiteX22" fmla="*/ 1931 w 9780"/>
              <a:gd name="connsiteY22" fmla="*/ 1106 h 10103"/>
              <a:gd name="connsiteX23" fmla="*/ 2113 w 9780"/>
              <a:gd name="connsiteY23" fmla="*/ 786 h 10103"/>
              <a:gd name="connsiteX24" fmla="*/ 2394 w 9780"/>
              <a:gd name="connsiteY24" fmla="*/ 568 h 10103"/>
              <a:gd name="connsiteX25" fmla="*/ 2858 w 9780"/>
              <a:gd name="connsiteY25" fmla="*/ 710 h 10103"/>
              <a:gd name="connsiteX26" fmla="*/ 3348 w 9780"/>
              <a:gd name="connsiteY26" fmla="*/ 360 h 10103"/>
              <a:gd name="connsiteX27" fmla="*/ 4121 w 9780"/>
              <a:gd name="connsiteY27" fmla="*/ 289 h 10103"/>
              <a:gd name="connsiteX28" fmla="*/ 4506 w 9780"/>
              <a:gd name="connsiteY28" fmla="*/ 0 h 10103"/>
              <a:gd name="connsiteX29" fmla="*/ 4893 w 9780"/>
              <a:gd name="connsiteY29" fmla="*/ 35 h 10103"/>
              <a:gd name="connsiteX30" fmla="*/ 4970 w 9780"/>
              <a:gd name="connsiteY30" fmla="*/ 106 h 10103"/>
              <a:gd name="connsiteX31" fmla="*/ 5226 w 9780"/>
              <a:gd name="connsiteY31" fmla="*/ 253 h 10103"/>
              <a:gd name="connsiteX32" fmla="*/ 5716 w 9780"/>
              <a:gd name="connsiteY32" fmla="*/ 178 h 10103"/>
              <a:gd name="connsiteX33" fmla="*/ 5796 w 9780"/>
              <a:gd name="connsiteY33" fmla="*/ 35 h 10103"/>
              <a:gd name="connsiteX34" fmla="*/ 6362 w 9780"/>
              <a:gd name="connsiteY34" fmla="*/ 71 h 10103"/>
              <a:gd name="connsiteX35" fmla="*/ 6643 w 9780"/>
              <a:gd name="connsiteY35" fmla="*/ 178 h 10103"/>
              <a:gd name="connsiteX36" fmla="*/ 6826 w 9780"/>
              <a:gd name="connsiteY36" fmla="*/ 106 h 10103"/>
              <a:gd name="connsiteX37" fmla="*/ 7030 w 9780"/>
              <a:gd name="connsiteY37" fmla="*/ 178 h 10103"/>
              <a:gd name="connsiteX38" fmla="*/ 7182 w 9780"/>
              <a:gd name="connsiteY38" fmla="*/ 395 h 10103"/>
              <a:gd name="connsiteX39" fmla="*/ 7314 w 9780"/>
              <a:gd name="connsiteY39" fmla="*/ 604 h 10103"/>
              <a:gd name="connsiteX40" fmla="*/ 7751 w 9780"/>
              <a:gd name="connsiteY40" fmla="*/ 822 h 10103"/>
              <a:gd name="connsiteX41" fmla="*/ 7981 w 9780"/>
              <a:gd name="connsiteY41" fmla="*/ 1106 h 10103"/>
              <a:gd name="connsiteX42" fmla="*/ 8239 w 9780"/>
              <a:gd name="connsiteY42" fmla="*/ 1749 h 10103"/>
              <a:gd name="connsiteX43" fmla="*/ 8318 w 9780"/>
              <a:gd name="connsiteY43" fmla="*/ 1998 h 10103"/>
              <a:gd name="connsiteX44" fmla="*/ 9170 w 9780"/>
              <a:gd name="connsiteY44" fmla="*/ 2523 h 10103"/>
              <a:gd name="connsiteX45" fmla="*/ 9162 w 9780"/>
              <a:gd name="connsiteY45" fmla="*/ 3618 h 10103"/>
              <a:gd name="connsiteX46" fmla="*/ 8918 w 9780"/>
              <a:gd name="connsiteY46" fmla="*/ 4556 h 10103"/>
              <a:gd name="connsiteX47" fmla="*/ 9151 w 9780"/>
              <a:gd name="connsiteY47" fmla="*/ 5098 h 10103"/>
              <a:gd name="connsiteX48" fmla="*/ 9438 w 9780"/>
              <a:gd name="connsiteY48" fmla="*/ 6567 h 10103"/>
              <a:gd name="connsiteX49" fmla="*/ 9610 w 9780"/>
              <a:gd name="connsiteY49" fmla="*/ 8108 h 10103"/>
              <a:gd name="connsiteX50" fmla="*/ 9608 w 9780"/>
              <a:gd name="connsiteY50" fmla="*/ 9095 h 10103"/>
              <a:gd name="connsiteX51" fmla="*/ 9780 w 9780"/>
              <a:gd name="connsiteY51" fmla="*/ 10103 h 10103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6792 w 10000"/>
              <a:gd name="connsiteY35" fmla="*/ 176 h 10000"/>
              <a:gd name="connsiteX36" fmla="*/ 6980 w 10000"/>
              <a:gd name="connsiteY36" fmla="*/ 105 h 10000"/>
              <a:gd name="connsiteX37" fmla="*/ 7188 w 10000"/>
              <a:gd name="connsiteY37" fmla="*/ 176 h 10000"/>
              <a:gd name="connsiteX38" fmla="*/ 7344 w 10000"/>
              <a:gd name="connsiteY38" fmla="*/ 391 h 10000"/>
              <a:gd name="connsiteX39" fmla="*/ 7479 w 10000"/>
              <a:gd name="connsiteY39" fmla="*/ 598 h 10000"/>
              <a:gd name="connsiteX40" fmla="*/ 7925 w 10000"/>
              <a:gd name="connsiteY40" fmla="*/ 814 h 10000"/>
              <a:gd name="connsiteX41" fmla="*/ 8161 w 10000"/>
              <a:gd name="connsiteY41" fmla="*/ 1095 h 10000"/>
              <a:gd name="connsiteX42" fmla="*/ 8424 w 10000"/>
              <a:gd name="connsiteY42" fmla="*/ 1731 h 10000"/>
              <a:gd name="connsiteX43" fmla="*/ 8505 w 10000"/>
              <a:gd name="connsiteY43" fmla="*/ 1978 h 10000"/>
              <a:gd name="connsiteX44" fmla="*/ 9376 w 10000"/>
              <a:gd name="connsiteY44" fmla="*/ 2497 h 10000"/>
              <a:gd name="connsiteX45" fmla="*/ 9368 w 10000"/>
              <a:gd name="connsiteY45" fmla="*/ 3581 h 10000"/>
              <a:gd name="connsiteX46" fmla="*/ 9344 w 10000"/>
              <a:gd name="connsiteY46" fmla="*/ 4265 h 10000"/>
              <a:gd name="connsiteX47" fmla="*/ 9357 w 10000"/>
              <a:gd name="connsiteY47" fmla="*/ 5046 h 10000"/>
              <a:gd name="connsiteX48" fmla="*/ 9650 w 10000"/>
              <a:gd name="connsiteY48" fmla="*/ 6500 h 10000"/>
              <a:gd name="connsiteX49" fmla="*/ 9826 w 10000"/>
              <a:gd name="connsiteY49" fmla="*/ 8025 h 10000"/>
              <a:gd name="connsiteX50" fmla="*/ 9824 w 10000"/>
              <a:gd name="connsiteY50" fmla="*/ 9002 h 10000"/>
              <a:gd name="connsiteX51" fmla="*/ 10000 w 10000"/>
              <a:gd name="connsiteY51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6792 w 10000"/>
              <a:gd name="connsiteY35" fmla="*/ 176 h 10000"/>
              <a:gd name="connsiteX36" fmla="*/ 6980 w 10000"/>
              <a:gd name="connsiteY36" fmla="*/ 105 h 10000"/>
              <a:gd name="connsiteX37" fmla="*/ 7188 w 10000"/>
              <a:gd name="connsiteY37" fmla="*/ 176 h 10000"/>
              <a:gd name="connsiteX38" fmla="*/ 7344 w 10000"/>
              <a:gd name="connsiteY38" fmla="*/ 391 h 10000"/>
              <a:gd name="connsiteX39" fmla="*/ 7479 w 10000"/>
              <a:gd name="connsiteY39" fmla="*/ 598 h 10000"/>
              <a:gd name="connsiteX40" fmla="*/ 7925 w 10000"/>
              <a:gd name="connsiteY40" fmla="*/ 814 h 10000"/>
              <a:gd name="connsiteX41" fmla="*/ 8161 w 10000"/>
              <a:gd name="connsiteY41" fmla="*/ 1095 h 10000"/>
              <a:gd name="connsiteX42" fmla="*/ 8424 w 10000"/>
              <a:gd name="connsiteY42" fmla="*/ 1731 h 10000"/>
              <a:gd name="connsiteX43" fmla="*/ 8505 w 10000"/>
              <a:gd name="connsiteY43" fmla="*/ 1978 h 10000"/>
              <a:gd name="connsiteX44" fmla="*/ 9376 w 10000"/>
              <a:gd name="connsiteY44" fmla="*/ 2497 h 10000"/>
              <a:gd name="connsiteX45" fmla="*/ 9368 w 10000"/>
              <a:gd name="connsiteY45" fmla="*/ 3581 h 10000"/>
              <a:gd name="connsiteX46" fmla="*/ 9344 w 10000"/>
              <a:gd name="connsiteY46" fmla="*/ 4265 h 10000"/>
              <a:gd name="connsiteX47" fmla="*/ 9432 w 10000"/>
              <a:gd name="connsiteY47" fmla="*/ 5169 h 10000"/>
              <a:gd name="connsiteX48" fmla="*/ 9650 w 10000"/>
              <a:gd name="connsiteY48" fmla="*/ 6500 h 10000"/>
              <a:gd name="connsiteX49" fmla="*/ 9826 w 10000"/>
              <a:gd name="connsiteY49" fmla="*/ 8025 h 10000"/>
              <a:gd name="connsiteX50" fmla="*/ 9824 w 10000"/>
              <a:gd name="connsiteY50" fmla="*/ 9002 h 10000"/>
              <a:gd name="connsiteX51" fmla="*/ 10000 w 10000"/>
              <a:gd name="connsiteY51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6792 w 10000"/>
              <a:gd name="connsiteY35" fmla="*/ 176 h 10000"/>
              <a:gd name="connsiteX36" fmla="*/ 6980 w 10000"/>
              <a:gd name="connsiteY36" fmla="*/ 105 h 10000"/>
              <a:gd name="connsiteX37" fmla="*/ 7188 w 10000"/>
              <a:gd name="connsiteY37" fmla="*/ 176 h 10000"/>
              <a:gd name="connsiteX38" fmla="*/ 7344 w 10000"/>
              <a:gd name="connsiteY38" fmla="*/ 391 h 10000"/>
              <a:gd name="connsiteX39" fmla="*/ 7479 w 10000"/>
              <a:gd name="connsiteY39" fmla="*/ 598 h 10000"/>
              <a:gd name="connsiteX40" fmla="*/ 7925 w 10000"/>
              <a:gd name="connsiteY40" fmla="*/ 814 h 10000"/>
              <a:gd name="connsiteX41" fmla="*/ 8161 w 10000"/>
              <a:gd name="connsiteY41" fmla="*/ 1095 h 10000"/>
              <a:gd name="connsiteX42" fmla="*/ 8424 w 10000"/>
              <a:gd name="connsiteY42" fmla="*/ 1731 h 10000"/>
              <a:gd name="connsiteX43" fmla="*/ 9331 w 10000"/>
              <a:gd name="connsiteY43" fmla="*/ 1733 h 10000"/>
              <a:gd name="connsiteX44" fmla="*/ 9376 w 10000"/>
              <a:gd name="connsiteY44" fmla="*/ 2497 h 10000"/>
              <a:gd name="connsiteX45" fmla="*/ 9368 w 10000"/>
              <a:gd name="connsiteY45" fmla="*/ 3581 h 10000"/>
              <a:gd name="connsiteX46" fmla="*/ 9344 w 10000"/>
              <a:gd name="connsiteY46" fmla="*/ 4265 h 10000"/>
              <a:gd name="connsiteX47" fmla="*/ 9432 w 10000"/>
              <a:gd name="connsiteY47" fmla="*/ 5169 h 10000"/>
              <a:gd name="connsiteX48" fmla="*/ 9650 w 10000"/>
              <a:gd name="connsiteY48" fmla="*/ 6500 h 10000"/>
              <a:gd name="connsiteX49" fmla="*/ 9826 w 10000"/>
              <a:gd name="connsiteY49" fmla="*/ 8025 h 10000"/>
              <a:gd name="connsiteX50" fmla="*/ 9824 w 10000"/>
              <a:gd name="connsiteY50" fmla="*/ 9002 h 10000"/>
              <a:gd name="connsiteX51" fmla="*/ 10000 w 10000"/>
              <a:gd name="connsiteY51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6792 w 10000"/>
              <a:gd name="connsiteY35" fmla="*/ 176 h 10000"/>
              <a:gd name="connsiteX36" fmla="*/ 6980 w 10000"/>
              <a:gd name="connsiteY36" fmla="*/ 105 h 10000"/>
              <a:gd name="connsiteX37" fmla="*/ 7188 w 10000"/>
              <a:gd name="connsiteY37" fmla="*/ 176 h 10000"/>
              <a:gd name="connsiteX38" fmla="*/ 7344 w 10000"/>
              <a:gd name="connsiteY38" fmla="*/ 391 h 10000"/>
              <a:gd name="connsiteX39" fmla="*/ 7479 w 10000"/>
              <a:gd name="connsiteY39" fmla="*/ 598 h 10000"/>
              <a:gd name="connsiteX40" fmla="*/ 7925 w 10000"/>
              <a:gd name="connsiteY40" fmla="*/ 814 h 10000"/>
              <a:gd name="connsiteX41" fmla="*/ 8161 w 10000"/>
              <a:gd name="connsiteY41" fmla="*/ 1095 h 10000"/>
              <a:gd name="connsiteX42" fmla="*/ 8950 w 10000"/>
              <a:gd name="connsiteY42" fmla="*/ 1240 h 10000"/>
              <a:gd name="connsiteX43" fmla="*/ 9331 w 10000"/>
              <a:gd name="connsiteY43" fmla="*/ 1733 h 10000"/>
              <a:gd name="connsiteX44" fmla="*/ 9376 w 10000"/>
              <a:gd name="connsiteY44" fmla="*/ 2497 h 10000"/>
              <a:gd name="connsiteX45" fmla="*/ 9368 w 10000"/>
              <a:gd name="connsiteY45" fmla="*/ 3581 h 10000"/>
              <a:gd name="connsiteX46" fmla="*/ 9344 w 10000"/>
              <a:gd name="connsiteY46" fmla="*/ 4265 h 10000"/>
              <a:gd name="connsiteX47" fmla="*/ 9432 w 10000"/>
              <a:gd name="connsiteY47" fmla="*/ 5169 h 10000"/>
              <a:gd name="connsiteX48" fmla="*/ 9650 w 10000"/>
              <a:gd name="connsiteY48" fmla="*/ 6500 h 10000"/>
              <a:gd name="connsiteX49" fmla="*/ 9826 w 10000"/>
              <a:gd name="connsiteY49" fmla="*/ 8025 h 10000"/>
              <a:gd name="connsiteX50" fmla="*/ 9824 w 10000"/>
              <a:gd name="connsiteY50" fmla="*/ 9002 h 10000"/>
              <a:gd name="connsiteX51" fmla="*/ 10000 w 10000"/>
              <a:gd name="connsiteY51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6792 w 10000"/>
              <a:gd name="connsiteY35" fmla="*/ 176 h 10000"/>
              <a:gd name="connsiteX36" fmla="*/ 6980 w 10000"/>
              <a:gd name="connsiteY36" fmla="*/ 105 h 10000"/>
              <a:gd name="connsiteX37" fmla="*/ 7188 w 10000"/>
              <a:gd name="connsiteY37" fmla="*/ 176 h 10000"/>
              <a:gd name="connsiteX38" fmla="*/ 7344 w 10000"/>
              <a:gd name="connsiteY38" fmla="*/ 391 h 10000"/>
              <a:gd name="connsiteX39" fmla="*/ 7479 w 10000"/>
              <a:gd name="connsiteY39" fmla="*/ 598 h 10000"/>
              <a:gd name="connsiteX40" fmla="*/ 7925 w 10000"/>
              <a:gd name="connsiteY40" fmla="*/ 814 h 10000"/>
              <a:gd name="connsiteX41" fmla="*/ 8950 w 10000"/>
              <a:gd name="connsiteY41" fmla="*/ 1240 h 10000"/>
              <a:gd name="connsiteX42" fmla="*/ 9331 w 10000"/>
              <a:gd name="connsiteY42" fmla="*/ 1733 h 10000"/>
              <a:gd name="connsiteX43" fmla="*/ 9376 w 10000"/>
              <a:gd name="connsiteY43" fmla="*/ 2497 h 10000"/>
              <a:gd name="connsiteX44" fmla="*/ 9368 w 10000"/>
              <a:gd name="connsiteY44" fmla="*/ 3581 h 10000"/>
              <a:gd name="connsiteX45" fmla="*/ 9344 w 10000"/>
              <a:gd name="connsiteY45" fmla="*/ 4265 h 10000"/>
              <a:gd name="connsiteX46" fmla="*/ 9432 w 10000"/>
              <a:gd name="connsiteY46" fmla="*/ 5169 h 10000"/>
              <a:gd name="connsiteX47" fmla="*/ 9650 w 10000"/>
              <a:gd name="connsiteY47" fmla="*/ 6500 h 10000"/>
              <a:gd name="connsiteX48" fmla="*/ 9826 w 10000"/>
              <a:gd name="connsiteY48" fmla="*/ 8025 h 10000"/>
              <a:gd name="connsiteX49" fmla="*/ 9824 w 10000"/>
              <a:gd name="connsiteY49" fmla="*/ 9002 h 10000"/>
              <a:gd name="connsiteX50" fmla="*/ 10000 w 10000"/>
              <a:gd name="connsiteY50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6792 w 10000"/>
              <a:gd name="connsiteY35" fmla="*/ 176 h 10000"/>
              <a:gd name="connsiteX36" fmla="*/ 6980 w 10000"/>
              <a:gd name="connsiteY36" fmla="*/ 105 h 10000"/>
              <a:gd name="connsiteX37" fmla="*/ 7188 w 10000"/>
              <a:gd name="connsiteY37" fmla="*/ 176 h 10000"/>
              <a:gd name="connsiteX38" fmla="*/ 7344 w 10000"/>
              <a:gd name="connsiteY38" fmla="*/ 391 h 10000"/>
              <a:gd name="connsiteX39" fmla="*/ 7925 w 10000"/>
              <a:gd name="connsiteY39" fmla="*/ 814 h 10000"/>
              <a:gd name="connsiteX40" fmla="*/ 8950 w 10000"/>
              <a:gd name="connsiteY40" fmla="*/ 1240 h 10000"/>
              <a:gd name="connsiteX41" fmla="*/ 9331 w 10000"/>
              <a:gd name="connsiteY41" fmla="*/ 1733 h 10000"/>
              <a:gd name="connsiteX42" fmla="*/ 9376 w 10000"/>
              <a:gd name="connsiteY42" fmla="*/ 2497 h 10000"/>
              <a:gd name="connsiteX43" fmla="*/ 9368 w 10000"/>
              <a:gd name="connsiteY43" fmla="*/ 3581 h 10000"/>
              <a:gd name="connsiteX44" fmla="*/ 9344 w 10000"/>
              <a:gd name="connsiteY44" fmla="*/ 4265 h 10000"/>
              <a:gd name="connsiteX45" fmla="*/ 9432 w 10000"/>
              <a:gd name="connsiteY45" fmla="*/ 5169 h 10000"/>
              <a:gd name="connsiteX46" fmla="*/ 9650 w 10000"/>
              <a:gd name="connsiteY46" fmla="*/ 6500 h 10000"/>
              <a:gd name="connsiteX47" fmla="*/ 9826 w 10000"/>
              <a:gd name="connsiteY47" fmla="*/ 8025 h 10000"/>
              <a:gd name="connsiteX48" fmla="*/ 9824 w 10000"/>
              <a:gd name="connsiteY48" fmla="*/ 9002 h 10000"/>
              <a:gd name="connsiteX49" fmla="*/ 10000 w 10000"/>
              <a:gd name="connsiteY49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6792 w 10000"/>
              <a:gd name="connsiteY35" fmla="*/ 176 h 10000"/>
              <a:gd name="connsiteX36" fmla="*/ 6980 w 10000"/>
              <a:gd name="connsiteY36" fmla="*/ 105 h 10000"/>
              <a:gd name="connsiteX37" fmla="*/ 7188 w 10000"/>
              <a:gd name="connsiteY37" fmla="*/ 176 h 10000"/>
              <a:gd name="connsiteX38" fmla="*/ 7925 w 10000"/>
              <a:gd name="connsiteY38" fmla="*/ 814 h 10000"/>
              <a:gd name="connsiteX39" fmla="*/ 8950 w 10000"/>
              <a:gd name="connsiteY39" fmla="*/ 1240 h 10000"/>
              <a:gd name="connsiteX40" fmla="*/ 9331 w 10000"/>
              <a:gd name="connsiteY40" fmla="*/ 1733 h 10000"/>
              <a:gd name="connsiteX41" fmla="*/ 9376 w 10000"/>
              <a:gd name="connsiteY41" fmla="*/ 2497 h 10000"/>
              <a:gd name="connsiteX42" fmla="*/ 9368 w 10000"/>
              <a:gd name="connsiteY42" fmla="*/ 3581 h 10000"/>
              <a:gd name="connsiteX43" fmla="*/ 9344 w 10000"/>
              <a:gd name="connsiteY43" fmla="*/ 4265 h 10000"/>
              <a:gd name="connsiteX44" fmla="*/ 9432 w 10000"/>
              <a:gd name="connsiteY44" fmla="*/ 5169 h 10000"/>
              <a:gd name="connsiteX45" fmla="*/ 9650 w 10000"/>
              <a:gd name="connsiteY45" fmla="*/ 6500 h 10000"/>
              <a:gd name="connsiteX46" fmla="*/ 9826 w 10000"/>
              <a:gd name="connsiteY46" fmla="*/ 8025 h 10000"/>
              <a:gd name="connsiteX47" fmla="*/ 9824 w 10000"/>
              <a:gd name="connsiteY47" fmla="*/ 9002 h 10000"/>
              <a:gd name="connsiteX48" fmla="*/ 10000 w 10000"/>
              <a:gd name="connsiteY48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6792 w 10000"/>
              <a:gd name="connsiteY35" fmla="*/ 176 h 10000"/>
              <a:gd name="connsiteX36" fmla="*/ 6980 w 10000"/>
              <a:gd name="connsiteY36" fmla="*/ 105 h 10000"/>
              <a:gd name="connsiteX37" fmla="*/ 7925 w 10000"/>
              <a:gd name="connsiteY37" fmla="*/ 814 h 10000"/>
              <a:gd name="connsiteX38" fmla="*/ 8950 w 10000"/>
              <a:gd name="connsiteY38" fmla="*/ 1240 h 10000"/>
              <a:gd name="connsiteX39" fmla="*/ 9331 w 10000"/>
              <a:gd name="connsiteY39" fmla="*/ 1733 h 10000"/>
              <a:gd name="connsiteX40" fmla="*/ 9376 w 10000"/>
              <a:gd name="connsiteY40" fmla="*/ 2497 h 10000"/>
              <a:gd name="connsiteX41" fmla="*/ 9368 w 10000"/>
              <a:gd name="connsiteY41" fmla="*/ 3581 h 10000"/>
              <a:gd name="connsiteX42" fmla="*/ 9344 w 10000"/>
              <a:gd name="connsiteY42" fmla="*/ 4265 h 10000"/>
              <a:gd name="connsiteX43" fmla="*/ 9432 w 10000"/>
              <a:gd name="connsiteY43" fmla="*/ 5169 h 10000"/>
              <a:gd name="connsiteX44" fmla="*/ 9650 w 10000"/>
              <a:gd name="connsiteY44" fmla="*/ 6500 h 10000"/>
              <a:gd name="connsiteX45" fmla="*/ 9826 w 10000"/>
              <a:gd name="connsiteY45" fmla="*/ 8025 h 10000"/>
              <a:gd name="connsiteX46" fmla="*/ 9824 w 10000"/>
              <a:gd name="connsiteY46" fmla="*/ 9002 h 10000"/>
              <a:gd name="connsiteX47" fmla="*/ 10000 w 10000"/>
              <a:gd name="connsiteY47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6792 w 10000"/>
              <a:gd name="connsiteY35" fmla="*/ 176 h 10000"/>
              <a:gd name="connsiteX36" fmla="*/ 7925 w 10000"/>
              <a:gd name="connsiteY36" fmla="*/ 814 h 10000"/>
              <a:gd name="connsiteX37" fmla="*/ 8950 w 10000"/>
              <a:gd name="connsiteY37" fmla="*/ 1240 h 10000"/>
              <a:gd name="connsiteX38" fmla="*/ 9331 w 10000"/>
              <a:gd name="connsiteY38" fmla="*/ 1733 h 10000"/>
              <a:gd name="connsiteX39" fmla="*/ 9376 w 10000"/>
              <a:gd name="connsiteY39" fmla="*/ 2497 h 10000"/>
              <a:gd name="connsiteX40" fmla="*/ 9368 w 10000"/>
              <a:gd name="connsiteY40" fmla="*/ 3581 h 10000"/>
              <a:gd name="connsiteX41" fmla="*/ 9344 w 10000"/>
              <a:gd name="connsiteY41" fmla="*/ 4265 h 10000"/>
              <a:gd name="connsiteX42" fmla="*/ 9432 w 10000"/>
              <a:gd name="connsiteY42" fmla="*/ 5169 h 10000"/>
              <a:gd name="connsiteX43" fmla="*/ 9650 w 10000"/>
              <a:gd name="connsiteY43" fmla="*/ 6500 h 10000"/>
              <a:gd name="connsiteX44" fmla="*/ 9826 w 10000"/>
              <a:gd name="connsiteY44" fmla="*/ 8025 h 10000"/>
              <a:gd name="connsiteX45" fmla="*/ 9824 w 10000"/>
              <a:gd name="connsiteY45" fmla="*/ 9002 h 10000"/>
              <a:gd name="connsiteX46" fmla="*/ 10000 w 10000"/>
              <a:gd name="connsiteY46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6792 w 10000"/>
              <a:gd name="connsiteY35" fmla="*/ 176 h 10000"/>
              <a:gd name="connsiteX36" fmla="*/ 8789 w 10000"/>
              <a:gd name="connsiteY36" fmla="*/ 569 h 10000"/>
              <a:gd name="connsiteX37" fmla="*/ 8950 w 10000"/>
              <a:gd name="connsiteY37" fmla="*/ 1240 h 10000"/>
              <a:gd name="connsiteX38" fmla="*/ 9331 w 10000"/>
              <a:gd name="connsiteY38" fmla="*/ 1733 h 10000"/>
              <a:gd name="connsiteX39" fmla="*/ 9376 w 10000"/>
              <a:gd name="connsiteY39" fmla="*/ 2497 h 10000"/>
              <a:gd name="connsiteX40" fmla="*/ 9368 w 10000"/>
              <a:gd name="connsiteY40" fmla="*/ 3581 h 10000"/>
              <a:gd name="connsiteX41" fmla="*/ 9344 w 10000"/>
              <a:gd name="connsiteY41" fmla="*/ 4265 h 10000"/>
              <a:gd name="connsiteX42" fmla="*/ 9432 w 10000"/>
              <a:gd name="connsiteY42" fmla="*/ 5169 h 10000"/>
              <a:gd name="connsiteX43" fmla="*/ 9650 w 10000"/>
              <a:gd name="connsiteY43" fmla="*/ 6500 h 10000"/>
              <a:gd name="connsiteX44" fmla="*/ 9826 w 10000"/>
              <a:gd name="connsiteY44" fmla="*/ 8025 h 10000"/>
              <a:gd name="connsiteX45" fmla="*/ 9824 w 10000"/>
              <a:gd name="connsiteY45" fmla="*/ 9002 h 10000"/>
              <a:gd name="connsiteX46" fmla="*/ 10000 w 10000"/>
              <a:gd name="connsiteY46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6792 w 10000"/>
              <a:gd name="connsiteY35" fmla="*/ 176 h 10000"/>
              <a:gd name="connsiteX36" fmla="*/ 8789 w 10000"/>
              <a:gd name="connsiteY36" fmla="*/ 569 h 10000"/>
              <a:gd name="connsiteX37" fmla="*/ 9213 w 10000"/>
              <a:gd name="connsiteY37" fmla="*/ 1158 h 10000"/>
              <a:gd name="connsiteX38" fmla="*/ 9331 w 10000"/>
              <a:gd name="connsiteY38" fmla="*/ 1733 h 10000"/>
              <a:gd name="connsiteX39" fmla="*/ 9376 w 10000"/>
              <a:gd name="connsiteY39" fmla="*/ 2497 h 10000"/>
              <a:gd name="connsiteX40" fmla="*/ 9368 w 10000"/>
              <a:gd name="connsiteY40" fmla="*/ 3581 h 10000"/>
              <a:gd name="connsiteX41" fmla="*/ 9344 w 10000"/>
              <a:gd name="connsiteY41" fmla="*/ 4265 h 10000"/>
              <a:gd name="connsiteX42" fmla="*/ 9432 w 10000"/>
              <a:gd name="connsiteY42" fmla="*/ 5169 h 10000"/>
              <a:gd name="connsiteX43" fmla="*/ 9650 w 10000"/>
              <a:gd name="connsiteY43" fmla="*/ 6500 h 10000"/>
              <a:gd name="connsiteX44" fmla="*/ 9826 w 10000"/>
              <a:gd name="connsiteY44" fmla="*/ 8025 h 10000"/>
              <a:gd name="connsiteX45" fmla="*/ 9824 w 10000"/>
              <a:gd name="connsiteY45" fmla="*/ 9002 h 10000"/>
              <a:gd name="connsiteX46" fmla="*/ 10000 w 10000"/>
              <a:gd name="connsiteY46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7918 w 10000"/>
              <a:gd name="connsiteY35" fmla="*/ 217 h 10000"/>
              <a:gd name="connsiteX36" fmla="*/ 8789 w 10000"/>
              <a:gd name="connsiteY36" fmla="*/ 569 h 10000"/>
              <a:gd name="connsiteX37" fmla="*/ 9213 w 10000"/>
              <a:gd name="connsiteY37" fmla="*/ 1158 h 10000"/>
              <a:gd name="connsiteX38" fmla="*/ 9331 w 10000"/>
              <a:gd name="connsiteY38" fmla="*/ 1733 h 10000"/>
              <a:gd name="connsiteX39" fmla="*/ 9376 w 10000"/>
              <a:gd name="connsiteY39" fmla="*/ 2497 h 10000"/>
              <a:gd name="connsiteX40" fmla="*/ 9368 w 10000"/>
              <a:gd name="connsiteY40" fmla="*/ 3581 h 10000"/>
              <a:gd name="connsiteX41" fmla="*/ 9344 w 10000"/>
              <a:gd name="connsiteY41" fmla="*/ 4265 h 10000"/>
              <a:gd name="connsiteX42" fmla="*/ 9432 w 10000"/>
              <a:gd name="connsiteY42" fmla="*/ 5169 h 10000"/>
              <a:gd name="connsiteX43" fmla="*/ 9650 w 10000"/>
              <a:gd name="connsiteY43" fmla="*/ 6500 h 10000"/>
              <a:gd name="connsiteX44" fmla="*/ 9826 w 10000"/>
              <a:gd name="connsiteY44" fmla="*/ 8025 h 10000"/>
              <a:gd name="connsiteX45" fmla="*/ 9824 w 10000"/>
              <a:gd name="connsiteY45" fmla="*/ 9002 h 10000"/>
              <a:gd name="connsiteX46" fmla="*/ 10000 w 10000"/>
              <a:gd name="connsiteY46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843 w 10000"/>
              <a:gd name="connsiteY34" fmla="*/ 111 h 10000"/>
              <a:gd name="connsiteX35" fmla="*/ 7918 w 10000"/>
              <a:gd name="connsiteY35" fmla="*/ 217 h 10000"/>
              <a:gd name="connsiteX36" fmla="*/ 8789 w 10000"/>
              <a:gd name="connsiteY36" fmla="*/ 569 h 10000"/>
              <a:gd name="connsiteX37" fmla="*/ 9213 w 10000"/>
              <a:gd name="connsiteY37" fmla="*/ 1158 h 10000"/>
              <a:gd name="connsiteX38" fmla="*/ 9331 w 10000"/>
              <a:gd name="connsiteY38" fmla="*/ 1733 h 10000"/>
              <a:gd name="connsiteX39" fmla="*/ 9376 w 10000"/>
              <a:gd name="connsiteY39" fmla="*/ 2497 h 10000"/>
              <a:gd name="connsiteX40" fmla="*/ 9368 w 10000"/>
              <a:gd name="connsiteY40" fmla="*/ 3581 h 10000"/>
              <a:gd name="connsiteX41" fmla="*/ 9344 w 10000"/>
              <a:gd name="connsiteY41" fmla="*/ 4265 h 10000"/>
              <a:gd name="connsiteX42" fmla="*/ 9432 w 10000"/>
              <a:gd name="connsiteY42" fmla="*/ 5169 h 10000"/>
              <a:gd name="connsiteX43" fmla="*/ 9650 w 10000"/>
              <a:gd name="connsiteY43" fmla="*/ 6500 h 10000"/>
              <a:gd name="connsiteX44" fmla="*/ 9826 w 10000"/>
              <a:gd name="connsiteY44" fmla="*/ 8025 h 10000"/>
              <a:gd name="connsiteX45" fmla="*/ 9824 w 10000"/>
              <a:gd name="connsiteY45" fmla="*/ 9002 h 10000"/>
              <a:gd name="connsiteX46" fmla="*/ 10000 w 10000"/>
              <a:gd name="connsiteY46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6339 w 10000"/>
              <a:gd name="connsiteY33" fmla="*/ 35 h 10000"/>
              <a:gd name="connsiteX34" fmla="*/ 6843 w 10000"/>
              <a:gd name="connsiteY34" fmla="*/ 111 h 10000"/>
              <a:gd name="connsiteX35" fmla="*/ 7918 w 10000"/>
              <a:gd name="connsiteY35" fmla="*/ 217 h 10000"/>
              <a:gd name="connsiteX36" fmla="*/ 8789 w 10000"/>
              <a:gd name="connsiteY36" fmla="*/ 569 h 10000"/>
              <a:gd name="connsiteX37" fmla="*/ 9213 w 10000"/>
              <a:gd name="connsiteY37" fmla="*/ 1158 h 10000"/>
              <a:gd name="connsiteX38" fmla="*/ 9331 w 10000"/>
              <a:gd name="connsiteY38" fmla="*/ 1733 h 10000"/>
              <a:gd name="connsiteX39" fmla="*/ 9376 w 10000"/>
              <a:gd name="connsiteY39" fmla="*/ 2497 h 10000"/>
              <a:gd name="connsiteX40" fmla="*/ 9368 w 10000"/>
              <a:gd name="connsiteY40" fmla="*/ 3581 h 10000"/>
              <a:gd name="connsiteX41" fmla="*/ 9344 w 10000"/>
              <a:gd name="connsiteY41" fmla="*/ 4265 h 10000"/>
              <a:gd name="connsiteX42" fmla="*/ 9432 w 10000"/>
              <a:gd name="connsiteY42" fmla="*/ 5169 h 10000"/>
              <a:gd name="connsiteX43" fmla="*/ 9650 w 10000"/>
              <a:gd name="connsiteY43" fmla="*/ 6500 h 10000"/>
              <a:gd name="connsiteX44" fmla="*/ 9826 w 10000"/>
              <a:gd name="connsiteY44" fmla="*/ 8025 h 10000"/>
              <a:gd name="connsiteX45" fmla="*/ 9824 w 10000"/>
              <a:gd name="connsiteY45" fmla="*/ 9002 h 10000"/>
              <a:gd name="connsiteX46" fmla="*/ 10000 w 10000"/>
              <a:gd name="connsiteY46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6339 w 10000"/>
              <a:gd name="connsiteY32" fmla="*/ 35 h 10000"/>
              <a:gd name="connsiteX33" fmla="*/ 6843 w 10000"/>
              <a:gd name="connsiteY33" fmla="*/ 111 h 10000"/>
              <a:gd name="connsiteX34" fmla="*/ 7918 w 10000"/>
              <a:gd name="connsiteY34" fmla="*/ 217 h 10000"/>
              <a:gd name="connsiteX35" fmla="*/ 8789 w 10000"/>
              <a:gd name="connsiteY35" fmla="*/ 569 h 10000"/>
              <a:gd name="connsiteX36" fmla="*/ 9213 w 10000"/>
              <a:gd name="connsiteY36" fmla="*/ 1158 h 10000"/>
              <a:gd name="connsiteX37" fmla="*/ 9331 w 10000"/>
              <a:gd name="connsiteY37" fmla="*/ 1733 h 10000"/>
              <a:gd name="connsiteX38" fmla="*/ 9376 w 10000"/>
              <a:gd name="connsiteY38" fmla="*/ 2497 h 10000"/>
              <a:gd name="connsiteX39" fmla="*/ 9368 w 10000"/>
              <a:gd name="connsiteY39" fmla="*/ 3581 h 10000"/>
              <a:gd name="connsiteX40" fmla="*/ 9344 w 10000"/>
              <a:gd name="connsiteY40" fmla="*/ 4265 h 10000"/>
              <a:gd name="connsiteX41" fmla="*/ 9432 w 10000"/>
              <a:gd name="connsiteY41" fmla="*/ 5169 h 10000"/>
              <a:gd name="connsiteX42" fmla="*/ 9650 w 10000"/>
              <a:gd name="connsiteY42" fmla="*/ 6500 h 10000"/>
              <a:gd name="connsiteX43" fmla="*/ 9826 w 10000"/>
              <a:gd name="connsiteY43" fmla="*/ 8025 h 10000"/>
              <a:gd name="connsiteX44" fmla="*/ 9824 w 10000"/>
              <a:gd name="connsiteY44" fmla="*/ 9002 h 10000"/>
              <a:gd name="connsiteX45" fmla="*/ 10000 w 10000"/>
              <a:gd name="connsiteY45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6339 w 10000"/>
              <a:gd name="connsiteY31" fmla="*/ 35 h 10000"/>
              <a:gd name="connsiteX32" fmla="*/ 6843 w 10000"/>
              <a:gd name="connsiteY32" fmla="*/ 111 h 10000"/>
              <a:gd name="connsiteX33" fmla="*/ 7918 w 10000"/>
              <a:gd name="connsiteY33" fmla="*/ 217 h 10000"/>
              <a:gd name="connsiteX34" fmla="*/ 8789 w 10000"/>
              <a:gd name="connsiteY34" fmla="*/ 569 h 10000"/>
              <a:gd name="connsiteX35" fmla="*/ 9213 w 10000"/>
              <a:gd name="connsiteY35" fmla="*/ 1158 h 10000"/>
              <a:gd name="connsiteX36" fmla="*/ 9331 w 10000"/>
              <a:gd name="connsiteY36" fmla="*/ 1733 h 10000"/>
              <a:gd name="connsiteX37" fmla="*/ 9376 w 10000"/>
              <a:gd name="connsiteY37" fmla="*/ 2497 h 10000"/>
              <a:gd name="connsiteX38" fmla="*/ 9368 w 10000"/>
              <a:gd name="connsiteY38" fmla="*/ 3581 h 10000"/>
              <a:gd name="connsiteX39" fmla="*/ 9344 w 10000"/>
              <a:gd name="connsiteY39" fmla="*/ 4265 h 10000"/>
              <a:gd name="connsiteX40" fmla="*/ 9432 w 10000"/>
              <a:gd name="connsiteY40" fmla="*/ 5169 h 10000"/>
              <a:gd name="connsiteX41" fmla="*/ 9650 w 10000"/>
              <a:gd name="connsiteY41" fmla="*/ 6500 h 10000"/>
              <a:gd name="connsiteX42" fmla="*/ 9826 w 10000"/>
              <a:gd name="connsiteY42" fmla="*/ 8025 h 10000"/>
              <a:gd name="connsiteX43" fmla="*/ 9824 w 10000"/>
              <a:gd name="connsiteY43" fmla="*/ 9002 h 10000"/>
              <a:gd name="connsiteX44" fmla="*/ 10000 w 10000"/>
              <a:gd name="connsiteY44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3423 w 10000"/>
              <a:gd name="connsiteY25" fmla="*/ 356 h 10000"/>
              <a:gd name="connsiteX26" fmla="*/ 4214 w 10000"/>
              <a:gd name="connsiteY26" fmla="*/ 286 h 10000"/>
              <a:gd name="connsiteX27" fmla="*/ 4607 w 10000"/>
              <a:gd name="connsiteY27" fmla="*/ 0 h 10000"/>
              <a:gd name="connsiteX28" fmla="*/ 5003 w 10000"/>
              <a:gd name="connsiteY28" fmla="*/ 35 h 10000"/>
              <a:gd name="connsiteX29" fmla="*/ 5082 w 10000"/>
              <a:gd name="connsiteY29" fmla="*/ 105 h 10000"/>
              <a:gd name="connsiteX30" fmla="*/ 6339 w 10000"/>
              <a:gd name="connsiteY30" fmla="*/ 35 h 10000"/>
              <a:gd name="connsiteX31" fmla="*/ 6843 w 10000"/>
              <a:gd name="connsiteY31" fmla="*/ 111 h 10000"/>
              <a:gd name="connsiteX32" fmla="*/ 7918 w 10000"/>
              <a:gd name="connsiteY32" fmla="*/ 217 h 10000"/>
              <a:gd name="connsiteX33" fmla="*/ 8789 w 10000"/>
              <a:gd name="connsiteY33" fmla="*/ 569 h 10000"/>
              <a:gd name="connsiteX34" fmla="*/ 9213 w 10000"/>
              <a:gd name="connsiteY34" fmla="*/ 1158 h 10000"/>
              <a:gd name="connsiteX35" fmla="*/ 9331 w 10000"/>
              <a:gd name="connsiteY35" fmla="*/ 1733 h 10000"/>
              <a:gd name="connsiteX36" fmla="*/ 9376 w 10000"/>
              <a:gd name="connsiteY36" fmla="*/ 2497 h 10000"/>
              <a:gd name="connsiteX37" fmla="*/ 9368 w 10000"/>
              <a:gd name="connsiteY37" fmla="*/ 3581 h 10000"/>
              <a:gd name="connsiteX38" fmla="*/ 9344 w 10000"/>
              <a:gd name="connsiteY38" fmla="*/ 4265 h 10000"/>
              <a:gd name="connsiteX39" fmla="*/ 9432 w 10000"/>
              <a:gd name="connsiteY39" fmla="*/ 5169 h 10000"/>
              <a:gd name="connsiteX40" fmla="*/ 9650 w 10000"/>
              <a:gd name="connsiteY40" fmla="*/ 6500 h 10000"/>
              <a:gd name="connsiteX41" fmla="*/ 9826 w 10000"/>
              <a:gd name="connsiteY41" fmla="*/ 8025 h 10000"/>
              <a:gd name="connsiteX42" fmla="*/ 9824 w 10000"/>
              <a:gd name="connsiteY42" fmla="*/ 9002 h 10000"/>
              <a:gd name="connsiteX43" fmla="*/ 10000 w 10000"/>
              <a:gd name="connsiteY43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3010 w 10000"/>
              <a:gd name="connsiteY25" fmla="*/ 152 h 10000"/>
              <a:gd name="connsiteX26" fmla="*/ 4214 w 10000"/>
              <a:gd name="connsiteY26" fmla="*/ 286 h 10000"/>
              <a:gd name="connsiteX27" fmla="*/ 4607 w 10000"/>
              <a:gd name="connsiteY27" fmla="*/ 0 h 10000"/>
              <a:gd name="connsiteX28" fmla="*/ 5003 w 10000"/>
              <a:gd name="connsiteY28" fmla="*/ 35 h 10000"/>
              <a:gd name="connsiteX29" fmla="*/ 5082 w 10000"/>
              <a:gd name="connsiteY29" fmla="*/ 105 h 10000"/>
              <a:gd name="connsiteX30" fmla="*/ 6339 w 10000"/>
              <a:gd name="connsiteY30" fmla="*/ 35 h 10000"/>
              <a:gd name="connsiteX31" fmla="*/ 6843 w 10000"/>
              <a:gd name="connsiteY31" fmla="*/ 111 h 10000"/>
              <a:gd name="connsiteX32" fmla="*/ 7918 w 10000"/>
              <a:gd name="connsiteY32" fmla="*/ 217 h 10000"/>
              <a:gd name="connsiteX33" fmla="*/ 8789 w 10000"/>
              <a:gd name="connsiteY33" fmla="*/ 569 h 10000"/>
              <a:gd name="connsiteX34" fmla="*/ 9213 w 10000"/>
              <a:gd name="connsiteY34" fmla="*/ 1158 h 10000"/>
              <a:gd name="connsiteX35" fmla="*/ 9331 w 10000"/>
              <a:gd name="connsiteY35" fmla="*/ 1733 h 10000"/>
              <a:gd name="connsiteX36" fmla="*/ 9376 w 10000"/>
              <a:gd name="connsiteY36" fmla="*/ 2497 h 10000"/>
              <a:gd name="connsiteX37" fmla="*/ 9368 w 10000"/>
              <a:gd name="connsiteY37" fmla="*/ 3581 h 10000"/>
              <a:gd name="connsiteX38" fmla="*/ 9344 w 10000"/>
              <a:gd name="connsiteY38" fmla="*/ 4265 h 10000"/>
              <a:gd name="connsiteX39" fmla="*/ 9432 w 10000"/>
              <a:gd name="connsiteY39" fmla="*/ 5169 h 10000"/>
              <a:gd name="connsiteX40" fmla="*/ 9650 w 10000"/>
              <a:gd name="connsiteY40" fmla="*/ 6500 h 10000"/>
              <a:gd name="connsiteX41" fmla="*/ 9826 w 10000"/>
              <a:gd name="connsiteY41" fmla="*/ 8025 h 10000"/>
              <a:gd name="connsiteX42" fmla="*/ 9824 w 10000"/>
              <a:gd name="connsiteY42" fmla="*/ 9002 h 10000"/>
              <a:gd name="connsiteX43" fmla="*/ 10000 w 10000"/>
              <a:gd name="connsiteY43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3010 w 10000"/>
              <a:gd name="connsiteY25" fmla="*/ 152 h 10000"/>
              <a:gd name="connsiteX26" fmla="*/ 3763 w 10000"/>
              <a:gd name="connsiteY26" fmla="*/ 122 h 10000"/>
              <a:gd name="connsiteX27" fmla="*/ 4607 w 10000"/>
              <a:gd name="connsiteY27" fmla="*/ 0 h 10000"/>
              <a:gd name="connsiteX28" fmla="*/ 5003 w 10000"/>
              <a:gd name="connsiteY28" fmla="*/ 35 h 10000"/>
              <a:gd name="connsiteX29" fmla="*/ 5082 w 10000"/>
              <a:gd name="connsiteY29" fmla="*/ 105 h 10000"/>
              <a:gd name="connsiteX30" fmla="*/ 6339 w 10000"/>
              <a:gd name="connsiteY30" fmla="*/ 35 h 10000"/>
              <a:gd name="connsiteX31" fmla="*/ 6843 w 10000"/>
              <a:gd name="connsiteY31" fmla="*/ 111 h 10000"/>
              <a:gd name="connsiteX32" fmla="*/ 7918 w 10000"/>
              <a:gd name="connsiteY32" fmla="*/ 217 h 10000"/>
              <a:gd name="connsiteX33" fmla="*/ 8789 w 10000"/>
              <a:gd name="connsiteY33" fmla="*/ 569 h 10000"/>
              <a:gd name="connsiteX34" fmla="*/ 9213 w 10000"/>
              <a:gd name="connsiteY34" fmla="*/ 1158 h 10000"/>
              <a:gd name="connsiteX35" fmla="*/ 9331 w 10000"/>
              <a:gd name="connsiteY35" fmla="*/ 1733 h 10000"/>
              <a:gd name="connsiteX36" fmla="*/ 9376 w 10000"/>
              <a:gd name="connsiteY36" fmla="*/ 2497 h 10000"/>
              <a:gd name="connsiteX37" fmla="*/ 9368 w 10000"/>
              <a:gd name="connsiteY37" fmla="*/ 3581 h 10000"/>
              <a:gd name="connsiteX38" fmla="*/ 9344 w 10000"/>
              <a:gd name="connsiteY38" fmla="*/ 4265 h 10000"/>
              <a:gd name="connsiteX39" fmla="*/ 9432 w 10000"/>
              <a:gd name="connsiteY39" fmla="*/ 5169 h 10000"/>
              <a:gd name="connsiteX40" fmla="*/ 9650 w 10000"/>
              <a:gd name="connsiteY40" fmla="*/ 6500 h 10000"/>
              <a:gd name="connsiteX41" fmla="*/ 9826 w 10000"/>
              <a:gd name="connsiteY41" fmla="*/ 8025 h 10000"/>
              <a:gd name="connsiteX42" fmla="*/ 9824 w 10000"/>
              <a:gd name="connsiteY42" fmla="*/ 9002 h 10000"/>
              <a:gd name="connsiteX43" fmla="*/ 10000 w 10000"/>
              <a:gd name="connsiteY43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110 w 10000"/>
              <a:gd name="connsiteY24" fmla="*/ 71 h 10000"/>
              <a:gd name="connsiteX25" fmla="*/ 3010 w 10000"/>
              <a:gd name="connsiteY25" fmla="*/ 152 h 10000"/>
              <a:gd name="connsiteX26" fmla="*/ 3763 w 10000"/>
              <a:gd name="connsiteY26" fmla="*/ 122 h 10000"/>
              <a:gd name="connsiteX27" fmla="*/ 4607 w 10000"/>
              <a:gd name="connsiteY27" fmla="*/ 0 h 10000"/>
              <a:gd name="connsiteX28" fmla="*/ 5003 w 10000"/>
              <a:gd name="connsiteY28" fmla="*/ 35 h 10000"/>
              <a:gd name="connsiteX29" fmla="*/ 5082 w 10000"/>
              <a:gd name="connsiteY29" fmla="*/ 105 h 10000"/>
              <a:gd name="connsiteX30" fmla="*/ 6339 w 10000"/>
              <a:gd name="connsiteY30" fmla="*/ 35 h 10000"/>
              <a:gd name="connsiteX31" fmla="*/ 6843 w 10000"/>
              <a:gd name="connsiteY31" fmla="*/ 111 h 10000"/>
              <a:gd name="connsiteX32" fmla="*/ 7918 w 10000"/>
              <a:gd name="connsiteY32" fmla="*/ 217 h 10000"/>
              <a:gd name="connsiteX33" fmla="*/ 8789 w 10000"/>
              <a:gd name="connsiteY33" fmla="*/ 569 h 10000"/>
              <a:gd name="connsiteX34" fmla="*/ 9213 w 10000"/>
              <a:gd name="connsiteY34" fmla="*/ 1158 h 10000"/>
              <a:gd name="connsiteX35" fmla="*/ 9331 w 10000"/>
              <a:gd name="connsiteY35" fmla="*/ 1733 h 10000"/>
              <a:gd name="connsiteX36" fmla="*/ 9376 w 10000"/>
              <a:gd name="connsiteY36" fmla="*/ 2497 h 10000"/>
              <a:gd name="connsiteX37" fmla="*/ 9368 w 10000"/>
              <a:gd name="connsiteY37" fmla="*/ 3581 h 10000"/>
              <a:gd name="connsiteX38" fmla="*/ 9344 w 10000"/>
              <a:gd name="connsiteY38" fmla="*/ 4265 h 10000"/>
              <a:gd name="connsiteX39" fmla="*/ 9432 w 10000"/>
              <a:gd name="connsiteY39" fmla="*/ 5169 h 10000"/>
              <a:gd name="connsiteX40" fmla="*/ 9650 w 10000"/>
              <a:gd name="connsiteY40" fmla="*/ 6500 h 10000"/>
              <a:gd name="connsiteX41" fmla="*/ 9826 w 10000"/>
              <a:gd name="connsiteY41" fmla="*/ 8025 h 10000"/>
              <a:gd name="connsiteX42" fmla="*/ 9824 w 10000"/>
              <a:gd name="connsiteY42" fmla="*/ 9002 h 10000"/>
              <a:gd name="connsiteX43" fmla="*/ 10000 w 10000"/>
              <a:gd name="connsiteY43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2161 w 10000"/>
              <a:gd name="connsiteY22" fmla="*/ 778 h 10000"/>
              <a:gd name="connsiteX23" fmla="*/ 2110 w 10000"/>
              <a:gd name="connsiteY23" fmla="*/ 71 h 10000"/>
              <a:gd name="connsiteX24" fmla="*/ 3010 w 10000"/>
              <a:gd name="connsiteY24" fmla="*/ 152 h 10000"/>
              <a:gd name="connsiteX25" fmla="*/ 3763 w 10000"/>
              <a:gd name="connsiteY25" fmla="*/ 122 h 10000"/>
              <a:gd name="connsiteX26" fmla="*/ 4607 w 10000"/>
              <a:gd name="connsiteY26" fmla="*/ 0 h 10000"/>
              <a:gd name="connsiteX27" fmla="*/ 5003 w 10000"/>
              <a:gd name="connsiteY27" fmla="*/ 35 h 10000"/>
              <a:gd name="connsiteX28" fmla="*/ 5082 w 10000"/>
              <a:gd name="connsiteY28" fmla="*/ 105 h 10000"/>
              <a:gd name="connsiteX29" fmla="*/ 6339 w 10000"/>
              <a:gd name="connsiteY29" fmla="*/ 35 h 10000"/>
              <a:gd name="connsiteX30" fmla="*/ 6843 w 10000"/>
              <a:gd name="connsiteY30" fmla="*/ 111 h 10000"/>
              <a:gd name="connsiteX31" fmla="*/ 7918 w 10000"/>
              <a:gd name="connsiteY31" fmla="*/ 217 h 10000"/>
              <a:gd name="connsiteX32" fmla="*/ 8789 w 10000"/>
              <a:gd name="connsiteY32" fmla="*/ 569 h 10000"/>
              <a:gd name="connsiteX33" fmla="*/ 9213 w 10000"/>
              <a:gd name="connsiteY33" fmla="*/ 1158 h 10000"/>
              <a:gd name="connsiteX34" fmla="*/ 9331 w 10000"/>
              <a:gd name="connsiteY34" fmla="*/ 1733 h 10000"/>
              <a:gd name="connsiteX35" fmla="*/ 9376 w 10000"/>
              <a:gd name="connsiteY35" fmla="*/ 2497 h 10000"/>
              <a:gd name="connsiteX36" fmla="*/ 9368 w 10000"/>
              <a:gd name="connsiteY36" fmla="*/ 3581 h 10000"/>
              <a:gd name="connsiteX37" fmla="*/ 9344 w 10000"/>
              <a:gd name="connsiteY37" fmla="*/ 4265 h 10000"/>
              <a:gd name="connsiteX38" fmla="*/ 9432 w 10000"/>
              <a:gd name="connsiteY38" fmla="*/ 5169 h 10000"/>
              <a:gd name="connsiteX39" fmla="*/ 9650 w 10000"/>
              <a:gd name="connsiteY39" fmla="*/ 6500 h 10000"/>
              <a:gd name="connsiteX40" fmla="*/ 9826 w 10000"/>
              <a:gd name="connsiteY40" fmla="*/ 8025 h 10000"/>
              <a:gd name="connsiteX41" fmla="*/ 9824 w 10000"/>
              <a:gd name="connsiteY41" fmla="*/ 9002 h 10000"/>
              <a:gd name="connsiteX42" fmla="*/ 10000 w 10000"/>
              <a:gd name="connsiteY42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2161 w 10000"/>
              <a:gd name="connsiteY21" fmla="*/ 778 h 10000"/>
              <a:gd name="connsiteX22" fmla="*/ 2110 w 10000"/>
              <a:gd name="connsiteY22" fmla="*/ 71 h 10000"/>
              <a:gd name="connsiteX23" fmla="*/ 3010 w 10000"/>
              <a:gd name="connsiteY23" fmla="*/ 152 h 10000"/>
              <a:gd name="connsiteX24" fmla="*/ 3763 w 10000"/>
              <a:gd name="connsiteY24" fmla="*/ 122 h 10000"/>
              <a:gd name="connsiteX25" fmla="*/ 4607 w 10000"/>
              <a:gd name="connsiteY25" fmla="*/ 0 h 10000"/>
              <a:gd name="connsiteX26" fmla="*/ 5003 w 10000"/>
              <a:gd name="connsiteY26" fmla="*/ 35 h 10000"/>
              <a:gd name="connsiteX27" fmla="*/ 5082 w 10000"/>
              <a:gd name="connsiteY27" fmla="*/ 105 h 10000"/>
              <a:gd name="connsiteX28" fmla="*/ 6339 w 10000"/>
              <a:gd name="connsiteY28" fmla="*/ 35 h 10000"/>
              <a:gd name="connsiteX29" fmla="*/ 6843 w 10000"/>
              <a:gd name="connsiteY29" fmla="*/ 111 h 10000"/>
              <a:gd name="connsiteX30" fmla="*/ 7918 w 10000"/>
              <a:gd name="connsiteY30" fmla="*/ 217 h 10000"/>
              <a:gd name="connsiteX31" fmla="*/ 8789 w 10000"/>
              <a:gd name="connsiteY31" fmla="*/ 569 h 10000"/>
              <a:gd name="connsiteX32" fmla="*/ 9213 w 10000"/>
              <a:gd name="connsiteY32" fmla="*/ 1158 h 10000"/>
              <a:gd name="connsiteX33" fmla="*/ 9331 w 10000"/>
              <a:gd name="connsiteY33" fmla="*/ 1733 h 10000"/>
              <a:gd name="connsiteX34" fmla="*/ 9376 w 10000"/>
              <a:gd name="connsiteY34" fmla="*/ 2497 h 10000"/>
              <a:gd name="connsiteX35" fmla="*/ 9368 w 10000"/>
              <a:gd name="connsiteY35" fmla="*/ 3581 h 10000"/>
              <a:gd name="connsiteX36" fmla="*/ 9344 w 10000"/>
              <a:gd name="connsiteY36" fmla="*/ 4265 h 10000"/>
              <a:gd name="connsiteX37" fmla="*/ 9432 w 10000"/>
              <a:gd name="connsiteY37" fmla="*/ 5169 h 10000"/>
              <a:gd name="connsiteX38" fmla="*/ 9650 w 10000"/>
              <a:gd name="connsiteY38" fmla="*/ 6500 h 10000"/>
              <a:gd name="connsiteX39" fmla="*/ 9826 w 10000"/>
              <a:gd name="connsiteY39" fmla="*/ 8025 h 10000"/>
              <a:gd name="connsiteX40" fmla="*/ 9824 w 10000"/>
              <a:gd name="connsiteY40" fmla="*/ 9002 h 10000"/>
              <a:gd name="connsiteX41" fmla="*/ 10000 w 10000"/>
              <a:gd name="connsiteY41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979 w 10000"/>
              <a:gd name="connsiteY20" fmla="*/ 539 h 10000"/>
              <a:gd name="connsiteX21" fmla="*/ 2161 w 10000"/>
              <a:gd name="connsiteY21" fmla="*/ 778 h 10000"/>
              <a:gd name="connsiteX22" fmla="*/ 2110 w 10000"/>
              <a:gd name="connsiteY22" fmla="*/ 71 h 10000"/>
              <a:gd name="connsiteX23" fmla="*/ 3010 w 10000"/>
              <a:gd name="connsiteY23" fmla="*/ 152 h 10000"/>
              <a:gd name="connsiteX24" fmla="*/ 3763 w 10000"/>
              <a:gd name="connsiteY24" fmla="*/ 122 h 10000"/>
              <a:gd name="connsiteX25" fmla="*/ 4607 w 10000"/>
              <a:gd name="connsiteY25" fmla="*/ 0 h 10000"/>
              <a:gd name="connsiteX26" fmla="*/ 5003 w 10000"/>
              <a:gd name="connsiteY26" fmla="*/ 35 h 10000"/>
              <a:gd name="connsiteX27" fmla="*/ 5082 w 10000"/>
              <a:gd name="connsiteY27" fmla="*/ 105 h 10000"/>
              <a:gd name="connsiteX28" fmla="*/ 6339 w 10000"/>
              <a:gd name="connsiteY28" fmla="*/ 35 h 10000"/>
              <a:gd name="connsiteX29" fmla="*/ 6843 w 10000"/>
              <a:gd name="connsiteY29" fmla="*/ 111 h 10000"/>
              <a:gd name="connsiteX30" fmla="*/ 7918 w 10000"/>
              <a:gd name="connsiteY30" fmla="*/ 217 h 10000"/>
              <a:gd name="connsiteX31" fmla="*/ 8789 w 10000"/>
              <a:gd name="connsiteY31" fmla="*/ 569 h 10000"/>
              <a:gd name="connsiteX32" fmla="*/ 9213 w 10000"/>
              <a:gd name="connsiteY32" fmla="*/ 1158 h 10000"/>
              <a:gd name="connsiteX33" fmla="*/ 9331 w 10000"/>
              <a:gd name="connsiteY33" fmla="*/ 1733 h 10000"/>
              <a:gd name="connsiteX34" fmla="*/ 9376 w 10000"/>
              <a:gd name="connsiteY34" fmla="*/ 2497 h 10000"/>
              <a:gd name="connsiteX35" fmla="*/ 9368 w 10000"/>
              <a:gd name="connsiteY35" fmla="*/ 3581 h 10000"/>
              <a:gd name="connsiteX36" fmla="*/ 9344 w 10000"/>
              <a:gd name="connsiteY36" fmla="*/ 4265 h 10000"/>
              <a:gd name="connsiteX37" fmla="*/ 9432 w 10000"/>
              <a:gd name="connsiteY37" fmla="*/ 5169 h 10000"/>
              <a:gd name="connsiteX38" fmla="*/ 9650 w 10000"/>
              <a:gd name="connsiteY38" fmla="*/ 6500 h 10000"/>
              <a:gd name="connsiteX39" fmla="*/ 9826 w 10000"/>
              <a:gd name="connsiteY39" fmla="*/ 8025 h 10000"/>
              <a:gd name="connsiteX40" fmla="*/ 9824 w 10000"/>
              <a:gd name="connsiteY40" fmla="*/ 9002 h 10000"/>
              <a:gd name="connsiteX41" fmla="*/ 10000 w 10000"/>
              <a:gd name="connsiteY41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979 w 10000"/>
              <a:gd name="connsiteY20" fmla="*/ 539 h 10000"/>
              <a:gd name="connsiteX21" fmla="*/ 2110 w 10000"/>
              <a:gd name="connsiteY21" fmla="*/ 71 h 10000"/>
              <a:gd name="connsiteX22" fmla="*/ 3010 w 10000"/>
              <a:gd name="connsiteY22" fmla="*/ 152 h 10000"/>
              <a:gd name="connsiteX23" fmla="*/ 3763 w 10000"/>
              <a:gd name="connsiteY23" fmla="*/ 122 h 10000"/>
              <a:gd name="connsiteX24" fmla="*/ 4607 w 10000"/>
              <a:gd name="connsiteY24" fmla="*/ 0 h 10000"/>
              <a:gd name="connsiteX25" fmla="*/ 5003 w 10000"/>
              <a:gd name="connsiteY25" fmla="*/ 35 h 10000"/>
              <a:gd name="connsiteX26" fmla="*/ 5082 w 10000"/>
              <a:gd name="connsiteY26" fmla="*/ 105 h 10000"/>
              <a:gd name="connsiteX27" fmla="*/ 6339 w 10000"/>
              <a:gd name="connsiteY27" fmla="*/ 35 h 10000"/>
              <a:gd name="connsiteX28" fmla="*/ 6843 w 10000"/>
              <a:gd name="connsiteY28" fmla="*/ 111 h 10000"/>
              <a:gd name="connsiteX29" fmla="*/ 7918 w 10000"/>
              <a:gd name="connsiteY29" fmla="*/ 217 h 10000"/>
              <a:gd name="connsiteX30" fmla="*/ 8789 w 10000"/>
              <a:gd name="connsiteY30" fmla="*/ 569 h 10000"/>
              <a:gd name="connsiteX31" fmla="*/ 9213 w 10000"/>
              <a:gd name="connsiteY31" fmla="*/ 1158 h 10000"/>
              <a:gd name="connsiteX32" fmla="*/ 9331 w 10000"/>
              <a:gd name="connsiteY32" fmla="*/ 1733 h 10000"/>
              <a:gd name="connsiteX33" fmla="*/ 9376 w 10000"/>
              <a:gd name="connsiteY33" fmla="*/ 2497 h 10000"/>
              <a:gd name="connsiteX34" fmla="*/ 9368 w 10000"/>
              <a:gd name="connsiteY34" fmla="*/ 3581 h 10000"/>
              <a:gd name="connsiteX35" fmla="*/ 9344 w 10000"/>
              <a:gd name="connsiteY35" fmla="*/ 4265 h 10000"/>
              <a:gd name="connsiteX36" fmla="*/ 9432 w 10000"/>
              <a:gd name="connsiteY36" fmla="*/ 5169 h 10000"/>
              <a:gd name="connsiteX37" fmla="*/ 9650 w 10000"/>
              <a:gd name="connsiteY37" fmla="*/ 6500 h 10000"/>
              <a:gd name="connsiteX38" fmla="*/ 9826 w 10000"/>
              <a:gd name="connsiteY38" fmla="*/ 8025 h 10000"/>
              <a:gd name="connsiteX39" fmla="*/ 9824 w 10000"/>
              <a:gd name="connsiteY39" fmla="*/ 9002 h 10000"/>
              <a:gd name="connsiteX40" fmla="*/ 10000 w 10000"/>
              <a:gd name="connsiteY40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430 w 10000"/>
              <a:gd name="connsiteY20" fmla="*/ 416 h 10000"/>
              <a:gd name="connsiteX21" fmla="*/ 2110 w 10000"/>
              <a:gd name="connsiteY21" fmla="*/ 71 h 10000"/>
              <a:gd name="connsiteX22" fmla="*/ 3010 w 10000"/>
              <a:gd name="connsiteY22" fmla="*/ 152 h 10000"/>
              <a:gd name="connsiteX23" fmla="*/ 3763 w 10000"/>
              <a:gd name="connsiteY23" fmla="*/ 122 h 10000"/>
              <a:gd name="connsiteX24" fmla="*/ 4607 w 10000"/>
              <a:gd name="connsiteY24" fmla="*/ 0 h 10000"/>
              <a:gd name="connsiteX25" fmla="*/ 5003 w 10000"/>
              <a:gd name="connsiteY25" fmla="*/ 35 h 10000"/>
              <a:gd name="connsiteX26" fmla="*/ 5082 w 10000"/>
              <a:gd name="connsiteY26" fmla="*/ 105 h 10000"/>
              <a:gd name="connsiteX27" fmla="*/ 6339 w 10000"/>
              <a:gd name="connsiteY27" fmla="*/ 35 h 10000"/>
              <a:gd name="connsiteX28" fmla="*/ 6843 w 10000"/>
              <a:gd name="connsiteY28" fmla="*/ 111 h 10000"/>
              <a:gd name="connsiteX29" fmla="*/ 7918 w 10000"/>
              <a:gd name="connsiteY29" fmla="*/ 217 h 10000"/>
              <a:gd name="connsiteX30" fmla="*/ 8789 w 10000"/>
              <a:gd name="connsiteY30" fmla="*/ 569 h 10000"/>
              <a:gd name="connsiteX31" fmla="*/ 9213 w 10000"/>
              <a:gd name="connsiteY31" fmla="*/ 1158 h 10000"/>
              <a:gd name="connsiteX32" fmla="*/ 9331 w 10000"/>
              <a:gd name="connsiteY32" fmla="*/ 1733 h 10000"/>
              <a:gd name="connsiteX33" fmla="*/ 9376 w 10000"/>
              <a:gd name="connsiteY33" fmla="*/ 2497 h 10000"/>
              <a:gd name="connsiteX34" fmla="*/ 9368 w 10000"/>
              <a:gd name="connsiteY34" fmla="*/ 3581 h 10000"/>
              <a:gd name="connsiteX35" fmla="*/ 9344 w 10000"/>
              <a:gd name="connsiteY35" fmla="*/ 4265 h 10000"/>
              <a:gd name="connsiteX36" fmla="*/ 9432 w 10000"/>
              <a:gd name="connsiteY36" fmla="*/ 5169 h 10000"/>
              <a:gd name="connsiteX37" fmla="*/ 9650 w 10000"/>
              <a:gd name="connsiteY37" fmla="*/ 6500 h 10000"/>
              <a:gd name="connsiteX38" fmla="*/ 9826 w 10000"/>
              <a:gd name="connsiteY38" fmla="*/ 8025 h 10000"/>
              <a:gd name="connsiteX39" fmla="*/ 9824 w 10000"/>
              <a:gd name="connsiteY39" fmla="*/ 9002 h 10000"/>
              <a:gd name="connsiteX40" fmla="*/ 10000 w 10000"/>
              <a:gd name="connsiteY40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897 w 10000"/>
              <a:gd name="connsiteY19" fmla="*/ 965 h 10000"/>
              <a:gd name="connsiteX20" fmla="*/ 1430 w 10000"/>
              <a:gd name="connsiteY20" fmla="*/ 416 h 10000"/>
              <a:gd name="connsiteX21" fmla="*/ 2110 w 10000"/>
              <a:gd name="connsiteY21" fmla="*/ 71 h 10000"/>
              <a:gd name="connsiteX22" fmla="*/ 3010 w 10000"/>
              <a:gd name="connsiteY22" fmla="*/ 152 h 10000"/>
              <a:gd name="connsiteX23" fmla="*/ 3763 w 10000"/>
              <a:gd name="connsiteY23" fmla="*/ 122 h 10000"/>
              <a:gd name="connsiteX24" fmla="*/ 4607 w 10000"/>
              <a:gd name="connsiteY24" fmla="*/ 0 h 10000"/>
              <a:gd name="connsiteX25" fmla="*/ 5003 w 10000"/>
              <a:gd name="connsiteY25" fmla="*/ 35 h 10000"/>
              <a:gd name="connsiteX26" fmla="*/ 5082 w 10000"/>
              <a:gd name="connsiteY26" fmla="*/ 105 h 10000"/>
              <a:gd name="connsiteX27" fmla="*/ 6339 w 10000"/>
              <a:gd name="connsiteY27" fmla="*/ 35 h 10000"/>
              <a:gd name="connsiteX28" fmla="*/ 6843 w 10000"/>
              <a:gd name="connsiteY28" fmla="*/ 111 h 10000"/>
              <a:gd name="connsiteX29" fmla="*/ 7918 w 10000"/>
              <a:gd name="connsiteY29" fmla="*/ 217 h 10000"/>
              <a:gd name="connsiteX30" fmla="*/ 8789 w 10000"/>
              <a:gd name="connsiteY30" fmla="*/ 569 h 10000"/>
              <a:gd name="connsiteX31" fmla="*/ 9213 w 10000"/>
              <a:gd name="connsiteY31" fmla="*/ 1158 h 10000"/>
              <a:gd name="connsiteX32" fmla="*/ 9331 w 10000"/>
              <a:gd name="connsiteY32" fmla="*/ 1733 h 10000"/>
              <a:gd name="connsiteX33" fmla="*/ 9376 w 10000"/>
              <a:gd name="connsiteY33" fmla="*/ 2497 h 10000"/>
              <a:gd name="connsiteX34" fmla="*/ 9368 w 10000"/>
              <a:gd name="connsiteY34" fmla="*/ 3581 h 10000"/>
              <a:gd name="connsiteX35" fmla="*/ 9344 w 10000"/>
              <a:gd name="connsiteY35" fmla="*/ 4265 h 10000"/>
              <a:gd name="connsiteX36" fmla="*/ 9432 w 10000"/>
              <a:gd name="connsiteY36" fmla="*/ 5169 h 10000"/>
              <a:gd name="connsiteX37" fmla="*/ 9650 w 10000"/>
              <a:gd name="connsiteY37" fmla="*/ 6500 h 10000"/>
              <a:gd name="connsiteX38" fmla="*/ 9826 w 10000"/>
              <a:gd name="connsiteY38" fmla="*/ 8025 h 10000"/>
              <a:gd name="connsiteX39" fmla="*/ 9824 w 10000"/>
              <a:gd name="connsiteY39" fmla="*/ 9002 h 10000"/>
              <a:gd name="connsiteX40" fmla="*/ 10000 w 10000"/>
              <a:gd name="connsiteY40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897 w 10000"/>
              <a:gd name="connsiteY18" fmla="*/ 965 h 10000"/>
              <a:gd name="connsiteX19" fmla="*/ 1430 w 10000"/>
              <a:gd name="connsiteY19" fmla="*/ 416 h 10000"/>
              <a:gd name="connsiteX20" fmla="*/ 2110 w 10000"/>
              <a:gd name="connsiteY20" fmla="*/ 71 h 10000"/>
              <a:gd name="connsiteX21" fmla="*/ 3010 w 10000"/>
              <a:gd name="connsiteY21" fmla="*/ 152 h 10000"/>
              <a:gd name="connsiteX22" fmla="*/ 3763 w 10000"/>
              <a:gd name="connsiteY22" fmla="*/ 122 h 10000"/>
              <a:gd name="connsiteX23" fmla="*/ 4607 w 10000"/>
              <a:gd name="connsiteY23" fmla="*/ 0 h 10000"/>
              <a:gd name="connsiteX24" fmla="*/ 5003 w 10000"/>
              <a:gd name="connsiteY24" fmla="*/ 35 h 10000"/>
              <a:gd name="connsiteX25" fmla="*/ 5082 w 10000"/>
              <a:gd name="connsiteY25" fmla="*/ 105 h 10000"/>
              <a:gd name="connsiteX26" fmla="*/ 6339 w 10000"/>
              <a:gd name="connsiteY26" fmla="*/ 35 h 10000"/>
              <a:gd name="connsiteX27" fmla="*/ 6843 w 10000"/>
              <a:gd name="connsiteY27" fmla="*/ 111 h 10000"/>
              <a:gd name="connsiteX28" fmla="*/ 7918 w 10000"/>
              <a:gd name="connsiteY28" fmla="*/ 217 h 10000"/>
              <a:gd name="connsiteX29" fmla="*/ 8789 w 10000"/>
              <a:gd name="connsiteY29" fmla="*/ 569 h 10000"/>
              <a:gd name="connsiteX30" fmla="*/ 9213 w 10000"/>
              <a:gd name="connsiteY30" fmla="*/ 1158 h 10000"/>
              <a:gd name="connsiteX31" fmla="*/ 9331 w 10000"/>
              <a:gd name="connsiteY31" fmla="*/ 1733 h 10000"/>
              <a:gd name="connsiteX32" fmla="*/ 9376 w 10000"/>
              <a:gd name="connsiteY32" fmla="*/ 2497 h 10000"/>
              <a:gd name="connsiteX33" fmla="*/ 9368 w 10000"/>
              <a:gd name="connsiteY33" fmla="*/ 3581 h 10000"/>
              <a:gd name="connsiteX34" fmla="*/ 9344 w 10000"/>
              <a:gd name="connsiteY34" fmla="*/ 4265 h 10000"/>
              <a:gd name="connsiteX35" fmla="*/ 9432 w 10000"/>
              <a:gd name="connsiteY35" fmla="*/ 5169 h 10000"/>
              <a:gd name="connsiteX36" fmla="*/ 9650 w 10000"/>
              <a:gd name="connsiteY36" fmla="*/ 6500 h 10000"/>
              <a:gd name="connsiteX37" fmla="*/ 9826 w 10000"/>
              <a:gd name="connsiteY37" fmla="*/ 8025 h 10000"/>
              <a:gd name="connsiteX38" fmla="*/ 9824 w 10000"/>
              <a:gd name="connsiteY38" fmla="*/ 9002 h 10000"/>
              <a:gd name="connsiteX39" fmla="*/ 10000 w 10000"/>
              <a:gd name="connsiteY39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743 w 10000"/>
              <a:gd name="connsiteY17" fmla="*/ 1914 h 10000"/>
              <a:gd name="connsiteX18" fmla="*/ 897 w 10000"/>
              <a:gd name="connsiteY18" fmla="*/ 965 h 10000"/>
              <a:gd name="connsiteX19" fmla="*/ 1430 w 10000"/>
              <a:gd name="connsiteY19" fmla="*/ 416 h 10000"/>
              <a:gd name="connsiteX20" fmla="*/ 2110 w 10000"/>
              <a:gd name="connsiteY20" fmla="*/ 71 h 10000"/>
              <a:gd name="connsiteX21" fmla="*/ 3010 w 10000"/>
              <a:gd name="connsiteY21" fmla="*/ 152 h 10000"/>
              <a:gd name="connsiteX22" fmla="*/ 3763 w 10000"/>
              <a:gd name="connsiteY22" fmla="*/ 122 h 10000"/>
              <a:gd name="connsiteX23" fmla="*/ 4607 w 10000"/>
              <a:gd name="connsiteY23" fmla="*/ 0 h 10000"/>
              <a:gd name="connsiteX24" fmla="*/ 5003 w 10000"/>
              <a:gd name="connsiteY24" fmla="*/ 35 h 10000"/>
              <a:gd name="connsiteX25" fmla="*/ 5082 w 10000"/>
              <a:gd name="connsiteY25" fmla="*/ 105 h 10000"/>
              <a:gd name="connsiteX26" fmla="*/ 6339 w 10000"/>
              <a:gd name="connsiteY26" fmla="*/ 35 h 10000"/>
              <a:gd name="connsiteX27" fmla="*/ 6843 w 10000"/>
              <a:gd name="connsiteY27" fmla="*/ 111 h 10000"/>
              <a:gd name="connsiteX28" fmla="*/ 7918 w 10000"/>
              <a:gd name="connsiteY28" fmla="*/ 217 h 10000"/>
              <a:gd name="connsiteX29" fmla="*/ 8789 w 10000"/>
              <a:gd name="connsiteY29" fmla="*/ 569 h 10000"/>
              <a:gd name="connsiteX30" fmla="*/ 9213 w 10000"/>
              <a:gd name="connsiteY30" fmla="*/ 1158 h 10000"/>
              <a:gd name="connsiteX31" fmla="*/ 9331 w 10000"/>
              <a:gd name="connsiteY31" fmla="*/ 1733 h 10000"/>
              <a:gd name="connsiteX32" fmla="*/ 9376 w 10000"/>
              <a:gd name="connsiteY32" fmla="*/ 2497 h 10000"/>
              <a:gd name="connsiteX33" fmla="*/ 9368 w 10000"/>
              <a:gd name="connsiteY33" fmla="*/ 3581 h 10000"/>
              <a:gd name="connsiteX34" fmla="*/ 9344 w 10000"/>
              <a:gd name="connsiteY34" fmla="*/ 4265 h 10000"/>
              <a:gd name="connsiteX35" fmla="*/ 9432 w 10000"/>
              <a:gd name="connsiteY35" fmla="*/ 5169 h 10000"/>
              <a:gd name="connsiteX36" fmla="*/ 9650 w 10000"/>
              <a:gd name="connsiteY36" fmla="*/ 6500 h 10000"/>
              <a:gd name="connsiteX37" fmla="*/ 9826 w 10000"/>
              <a:gd name="connsiteY37" fmla="*/ 8025 h 10000"/>
              <a:gd name="connsiteX38" fmla="*/ 9824 w 10000"/>
              <a:gd name="connsiteY38" fmla="*/ 9002 h 10000"/>
              <a:gd name="connsiteX39" fmla="*/ 10000 w 10000"/>
              <a:gd name="connsiteY39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743 w 10000"/>
              <a:gd name="connsiteY16" fmla="*/ 1914 h 10000"/>
              <a:gd name="connsiteX17" fmla="*/ 897 w 10000"/>
              <a:gd name="connsiteY17" fmla="*/ 965 h 10000"/>
              <a:gd name="connsiteX18" fmla="*/ 1430 w 10000"/>
              <a:gd name="connsiteY18" fmla="*/ 416 h 10000"/>
              <a:gd name="connsiteX19" fmla="*/ 2110 w 10000"/>
              <a:gd name="connsiteY19" fmla="*/ 71 h 10000"/>
              <a:gd name="connsiteX20" fmla="*/ 3010 w 10000"/>
              <a:gd name="connsiteY20" fmla="*/ 152 h 10000"/>
              <a:gd name="connsiteX21" fmla="*/ 3763 w 10000"/>
              <a:gd name="connsiteY21" fmla="*/ 122 h 10000"/>
              <a:gd name="connsiteX22" fmla="*/ 4607 w 10000"/>
              <a:gd name="connsiteY22" fmla="*/ 0 h 10000"/>
              <a:gd name="connsiteX23" fmla="*/ 5003 w 10000"/>
              <a:gd name="connsiteY23" fmla="*/ 35 h 10000"/>
              <a:gd name="connsiteX24" fmla="*/ 5082 w 10000"/>
              <a:gd name="connsiteY24" fmla="*/ 105 h 10000"/>
              <a:gd name="connsiteX25" fmla="*/ 6339 w 10000"/>
              <a:gd name="connsiteY25" fmla="*/ 35 h 10000"/>
              <a:gd name="connsiteX26" fmla="*/ 6843 w 10000"/>
              <a:gd name="connsiteY26" fmla="*/ 111 h 10000"/>
              <a:gd name="connsiteX27" fmla="*/ 7918 w 10000"/>
              <a:gd name="connsiteY27" fmla="*/ 217 h 10000"/>
              <a:gd name="connsiteX28" fmla="*/ 8789 w 10000"/>
              <a:gd name="connsiteY28" fmla="*/ 569 h 10000"/>
              <a:gd name="connsiteX29" fmla="*/ 9213 w 10000"/>
              <a:gd name="connsiteY29" fmla="*/ 1158 h 10000"/>
              <a:gd name="connsiteX30" fmla="*/ 9331 w 10000"/>
              <a:gd name="connsiteY30" fmla="*/ 1733 h 10000"/>
              <a:gd name="connsiteX31" fmla="*/ 9376 w 10000"/>
              <a:gd name="connsiteY31" fmla="*/ 2497 h 10000"/>
              <a:gd name="connsiteX32" fmla="*/ 9368 w 10000"/>
              <a:gd name="connsiteY32" fmla="*/ 3581 h 10000"/>
              <a:gd name="connsiteX33" fmla="*/ 9344 w 10000"/>
              <a:gd name="connsiteY33" fmla="*/ 4265 h 10000"/>
              <a:gd name="connsiteX34" fmla="*/ 9432 w 10000"/>
              <a:gd name="connsiteY34" fmla="*/ 5169 h 10000"/>
              <a:gd name="connsiteX35" fmla="*/ 9650 w 10000"/>
              <a:gd name="connsiteY35" fmla="*/ 6500 h 10000"/>
              <a:gd name="connsiteX36" fmla="*/ 9826 w 10000"/>
              <a:gd name="connsiteY36" fmla="*/ 8025 h 10000"/>
              <a:gd name="connsiteX37" fmla="*/ 9824 w 10000"/>
              <a:gd name="connsiteY37" fmla="*/ 9002 h 10000"/>
              <a:gd name="connsiteX38" fmla="*/ 10000 w 10000"/>
              <a:gd name="connsiteY38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715 w 10000"/>
              <a:gd name="connsiteY15" fmla="*/ 2791 h 10000"/>
              <a:gd name="connsiteX16" fmla="*/ 743 w 10000"/>
              <a:gd name="connsiteY16" fmla="*/ 1914 h 10000"/>
              <a:gd name="connsiteX17" fmla="*/ 897 w 10000"/>
              <a:gd name="connsiteY17" fmla="*/ 965 h 10000"/>
              <a:gd name="connsiteX18" fmla="*/ 1430 w 10000"/>
              <a:gd name="connsiteY18" fmla="*/ 416 h 10000"/>
              <a:gd name="connsiteX19" fmla="*/ 2110 w 10000"/>
              <a:gd name="connsiteY19" fmla="*/ 71 h 10000"/>
              <a:gd name="connsiteX20" fmla="*/ 3010 w 10000"/>
              <a:gd name="connsiteY20" fmla="*/ 152 h 10000"/>
              <a:gd name="connsiteX21" fmla="*/ 3763 w 10000"/>
              <a:gd name="connsiteY21" fmla="*/ 122 h 10000"/>
              <a:gd name="connsiteX22" fmla="*/ 4607 w 10000"/>
              <a:gd name="connsiteY22" fmla="*/ 0 h 10000"/>
              <a:gd name="connsiteX23" fmla="*/ 5003 w 10000"/>
              <a:gd name="connsiteY23" fmla="*/ 35 h 10000"/>
              <a:gd name="connsiteX24" fmla="*/ 5082 w 10000"/>
              <a:gd name="connsiteY24" fmla="*/ 105 h 10000"/>
              <a:gd name="connsiteX25" fmla="*/ 6339 w 10000"/>
              <a:gd name="connsiteY25" fmla="*/ 35 h 10000"/>
              <a:gd name="connsiteX26" fmla="*/ 6843 w 10000"/>
              <a:gd name="connsiteY26" fmla="*/ 111 h 10000"/>
              <a:gd name="connsiteX27" fmla="*/ 7918 w 10000"/>
              <a:gd name="connsiteY27" fmla="*/ 217 h 10000"/>
              <a:gd name="connsiteX28" fmla="*/ 8789 w 10000"/>
              <a:gd name="connsiteY28" fmla="*/ 569 h 10000"/>
              <a:gd name="connsiteX29" fmla="*/ 9213 w 10000"/>
              <a:gd name="connsiteY29" fmla="*/ 1158 h 10000"/>
              <a:gd name="connsiteX30" fmla="*/ 9331 w 10000"/>
              <a:gd name="connsiteY30" fmla="*/ 1733 h 10000"/>
              <a:gd name="connsiteX31" fmla="*/ 9376 w 10000"/>
              <a:gd name="connsiteY31" fmla="*/ 2497 h 10000"/>
              <a:gd name="connsiteX32" fmla="*/ 9368 w 10000"/>
              <a:gd name="connsiteY32" fmla="*/ 3581 h 10000"/>
              <a:gd name="connsiteX33" fmla="*/ 9344 w 10000"/>
              <a:gd name="connsiteY33" fmla="*/ 4265 h 10000"/>
              <a:gd name="connsiteX34" fmla="*/ 9432 w 10000"/>
              <a:gd name="connsiteY34" fmla="*/ 5169 h 10000"/>
              <a:gd name="connsiteX35" fmla="*/ 9650 w 10000"/>
              <a:gd name="connsiteY35" fmla="*/ 6500 h 10000"/>
              <a:gd name="connsiteX36" fmla="*/ 9826 w 10000"/>
              <a:gd name="connsiteY36" fmla="*/ 8025 h 10000"/>
              <a:gd name="connsiteX37" fmla="*/ 9824 w 10000"/>
              <a:gd name="connsiteY37" fmla="*/ 9002 h 10000"/>
              <a:gd name="connsiteX38" fmla="*/ 10000 w 10000"/>
              <a:gd name="connsiteY38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715 w 10000"/>
              <a:gd name="connsiteY14" fmla="*/ 2791 h 10000"/>
              <a:gd name="connsiteX15" fmla="*/ 743 w 10000"/>
              <a:gd name="connsiteY15" fmla="*/ 1914 h 10000"/>
              <a:gd name="connsiteX16" fmla="*/ 897 w 10000"/>
              <a:gd name="connsiteY16" fmla="*/ 965 h 10000"/>
              <a:gd name="connsiteX17" fmla="*/ 1430 w 10000"/>
              <a:gd name="connsiteY17" fmla="*/ 416 h 10000"/>
              <a:gd name="connsiteX18" fmla="*/ 2110 w 10000"/>
              <a:gd name="connsiteY18" fmla="*/ 71 h 10000"/>
              <a:gd name="connsiteX19" fmla="*/ 3010 w 10000"/>
              <a:gd name="connsiteY19" fmla="*/ 152 h 10000"/>
              <a:gd name="connsiteX20" fmla="*/ 3763 w 10000"/>
              <a:gd name="connsiteY20" fmla="*/ 122 h 10000"/>
              <a:gd name="connsiteX21" fmla="*/ 4607 w 10000"/>
              <a:gd name="connsiteY21" fmla="*/ 0 h 10000"/>
              <a:gd name="connsiteX22" fmla="*/ 5003 w 10000"/>
              <a:gd name="connsiteY22" fmla="*/ 35 h 10000"/>
              <a:gd name="connsiteX23" fmla="*/ 5082 w 10000"/>
              <a:gd name="connsiteY23" fmla="*/ 105 h 10000"/>
              <a:gd name="connsiteX24" fmla="*/ 6339 w 10000"/>
              <a:gd name="connsiteY24" fmla="*/ 35 h 10000"/>
              <a:gd name="connsiteX25" fmla="*/ 6843 w 10000"/>
              <a:gd name="connsiteY25" fmla="*/ 111 h 10000"/>
              <a:gd name="connsiteX26" fmla="*/ 7918 w 10000"/>
              <a:gd name="connsiteY26" fmla="*/ 217 h 10000"/>
              <a:gd name="connsiteX27" fmla="*/ 8789 w 10000"/>
              <a:gd name="connsiteY27" fmla="*/ 569 h 10000"/>
              <a:gd name="connsiteX28" fmla="*/ 9213 w 10000"/>
              <a:gd name="connsiteY28" fmla="*/ 1158 h 10000"/>
              <a:gd name="connsiteX29" fmla="*/ 9331 w 10000"/>
              <a:gd name="connsiteY29" fmla="*/ 1733 h 10000"/>
              <a:gd name="connsiteX30" fmla="*/ 9376 w 10000"/>
              <a:gd name="connsiteY30" fmla="*/ 2497 h 10000"/>
              <a:gd name="connsiteX31" fmla="*/ 9368 w 10000"/>
              <a:gd name="connsiteY31" fmla="*/ 3581 h 10000"/>
              <a:gd name="connsiteX32" fmla="*/ 9344 w 10000"/>
              <a:gd name="connsiteY32" fmla="*/ 4265 h 10000"/>
              <a:gd name="connsiteX33" fmla="*/ 9432 w 10000"/>
              <a:gd name="connsiteY33" fmla="*/ 5169 h 10000"/>
              <a:gd name="connsiteX34" fmla="*/ 9650 w 10000"/>
              <a:gd name="connsiteY34" fmla="*/ 6500 h 10000"/>
              <a:gd name="connsiteX35" fmla="*/ 9826 w 10000"/>
              <a:gd name="connsiteY35" fmla="*/ 8025 h 10000"/>
              <a:gd name="connsiteX36" fmla="*/ 9824 w 10000"/>
              <a:gd name="connsiteY36" fmla="*/ 9002 h 10000"/>
              <a:gd name="connsiteX37" fmla="*/ 10000 w 10000"/>
              <a:gd name="connsiteY37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47 w 10000"/>
              <a:gd name="connsiteY9" fmla="*/ 5762 h 10000"/>
              <a:gd name="connsiteX10" fmla="*/ 718 w 10000"/>
              <a:gd name="connsiteY10" fmla="*/ 5219 h 10000"/>
              <a:gd name="connsiteX11" fmla="*/ 685 w 10000"/>
              <a:gd name="connsiteY11" fmla="*/ 4381 h 10000"/>
              <a:gd name="connsiteX12" fmla="*/ 762 w 10000"/>
              <a:gd name="connsiteY12" fmla="*/ 3974 h 10000"/>
              <a:gd name="connsiteX13" fmla="*/ 715 w 10000"/>
              <a:gd name="connsiteY13" fmla="*/ 2791 h 10000"/>
              <a:gd name="connsiteX14" fmla="*/ 743 w 10000"/>
              <a:gd name="connsiteY14" fmla="*/ 1914 h 10000"/>
              <a:gd name="connsiteX15" fmla="*/ 897 w 10000"/>
              <a:gd name="connsiteY15" fmla="*/ 965 h 10000"/>
              <a:gd name="connsiteX16" fmla="*/ 1430 w 10000"/>
              <a:gd name="connsiteY16" fmla="*/ 416 h 10000"/>
              <a:gd name="connsiteX17" fmla="*/ 2110 w 10000"/>
              <a:gd name="connsiteY17" fmla="*/ 71 h 10000"/>
              <a:gd name="connsiteX18" fmla="*/ 3010 w 10000"/>
              <a:gd name="connsiteY18" fmla="*/ 152 h 10000"/>
              <a:gd name="connsiteX19" fmla="*/ 3763 w 10000"/>
              <a:gd name="connsiteY19" fmla="*/ 122 h 10000"/>
              <a:gd name="connsiteX20" fmla="*/ 4607 w 10000"/>
              <a:gd name="connsiteY20" fmla="*/ 0 h 10000"/>
              <a:gd name="connsiteX21" fmla="*/ 5003 w 10000"/>
              <a:gd name="connsiteY21" fmla="*/ 35 h 10000"/>
              <a:gd name="connsiteX22" fmla="*/ 5082 w 10000"/>
              <a:gd name="connsiteY22" fmla="*/ 105 h 10000"/>
              <a:gd name="connsiteX23" fmla="*/ 6339 w 10000"/>
              <a:gd name="connsiteY23" fmla="*/ 35 h 10000"/>
              <a:gd name="connsiteX24" fmla="*/ 6843 w 10000"/>
              <a:gd name="connsiteY24" fmla="*/ 111 h 10000"/>
              <a:gd name="connsiteX25" fmla="*/ 7918 w 10000"/>
              <a:gd name="connsiteY25" fmla="*/ 217 h 10000"/>
              <a:gd name="connsiteX26" fmla="*/ 8789 w 10000"/>
              <a:gd name="connsiteY26" fmla="*/ 569 h 10000"/>
              <a:gd name="connsiteX27" fmla="*/ 9213 w 10000"/>
              <a:gd name="connsiteY27" fmla="*/ 1158 h 10000"/>
              <a:gd name="connsiteX28" fmla="*/ 9331 w 10000"/>
              <a:gd name="connsiteY28" fmla="*/ 1733 h 10000"/>
              <a:gd name="connsiteX29" fmla="*/ 9376 w 10000"/>
              <a:gd name="connsiteY29" fmla="*/ 2497 h 10000"/>
              <a:gd name="connsiteX30" fmla="*/ 9368 w 10000"/>
              <a:gd name="connsiteY30" fmla="*/ 3581 h 10000"/>
              <a:gd name="connsiteX31" fmla="*/ 9344 w 10000"/>
              <a:gd name="connsiteY31" fmla="*/ 4265 h 10000"/>
              <a:gd name="connsiteX32" fmla="*/ 9432 w 10000"/>
              <a:gd name="connsiteY32" fmla="*/ 5169 h 10000"/>
              <a:gd name="connsiteX33" fmla="*/ 9650 w 10000"/>
              <a:gd name="connsiteY33" fmla="*/ 6500 h 10000"/>
              <a:gd name="connsiteX34" fmla="*/ 9826 w 10000"/>
              <a:gd name="connsiteY34" fmla="*/ 8025 h 10000"/>
              <a:gd name="connsiteX35" fmla="*/ 9824 w 10000"/>
              <a:gd name="connsiteY35" fmla="*/ 9002 h 10000"/>
              <a:gd name="connsiteX36" fmla="*/ 10000 w 10000"/>
              <a:gd name="connsiteY36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47 w 10000"/>
              <a:gd name="connsiteY8" fmla="*/ 5762 h 10000"/>
              <a:gd name="connsiteX9" fmla="*/ 718 w 10000"/>
              <a:gd name="connsiteY9" fmla="*/ 5219 h 10000"/>
              <a:gd name="connsiteX10" fmla="*/ 685 w 10000"/>
              <a:gd name="connsiteY10" fmla="*/ 4381 h 10000"/>
              <a:gd name="connsiteX11" fmla="*/ 762 w 10000"/>
              <a:gd name="connsiteY11" fmla="*/ 3974 h 10000"/>
              <a:gd name="connsiteX12" fmla="*/ 715 w 10000"/>
              <a:gd name="connsiteY12" fmla="*/ 2791 h 10000"/>
              <a:gd name="connsiteX13" fmla="*/ 743 w 10000"/>
              <a:gd name="connsiteY13" fmla="*/ 1914 h 10000"/>
              <a:gd name="connsiteX14" fmla="*/ 897 w 10000"/>
              <a:gd name="connsiteY14" fmla="*/ 965 h 10000"/>
              <a:gd name="connsiteX15" fmla="*/ 1430 w 10000"/>
              <a:gd name="connsiteY15" fmla="*/ 416 h 10000"/>
              <a:gd name="connsiteX16" fmla="*/ 2110 w 10000"/>
              <a:gd name="connsiteY16" fmla="*/ 71 h 10000"/>
              <a:gd name="connsiteX17" fmla="*/ 3010 w 10000"/>
              <a:gd name="connsiteY17" fmla="*/ 152 h 10000"/>
              <a:gd name="connsiteX18" fmla="*/ 3763 w 10000"/>
              <a:gd name="connsiteY18" fmla="*/ 122 h 10000"/>
              <a:gd name="connsiteX19" fmla="*/ 4607 w 10000"/>
              <a:gd name="connsiteY19" fmla="*/ 0 h 10000"/>
              <a:gd name="connsiteX20" fmla="*/ 5003 w 10000"/>
              <a:gd name="connsiteY20" fmla="*/ 35 h 10000"/>
              <a:gd name="connsiteX21" fmla="*/ 5082 w 10000"/>
              <a:gd name="connsiteY21" fmla="*/ 105 h 10000"/>
              <a:gd name="connsiteX22" fmla="*/ 6339 w 10000"/>
              <a:gd name="connsiteY22" fmla="*/ 35 h 10000"/>
              <a:gd name="connsiteX23" fmla="*/ 6843 w 10000"/>
              <a:gd name="connsiteY23" fmla="*/ 111 h 10000"/>
              <a:gd name="connsiteX24" fmla="*/ 7918 w 10000"/>
              <a:gd name="connsiteY24" fmla="*/ 217 h 10000"/>
              <a:gd name="connsiteX25" fmla="*/ 8789 w 10000"/>
              <a:gd name="connsiteY25" fmla="*/ 569 h 10000"/>
              <a:gd name="connsiteX26" fmla="*/ 9213 w 10000"/>
              <a:gd name="connsiteY26" fmla="*/ 1158 h 10000"/>
              <a:gd name="connsiteX27" fmla="*/ 9331 w 10000"/>
              <a:gd name="connsiteY27" fmla="*/ 1733 h 10000"/>
              <a:gd name="connsiteX28" fmla="*/ 9376 w 10000"/>
              <a:gd name="connsiteY28" fmla="*/ 2497 h 10000"/>
              <a:gd name="connsiteX29" fmla="*/ 9368 w 10000"/>
              <a:gd name="connsiteY29" fmla="*/ 3581 h 10000"/>
              <a:gd name="connsiteX30" fmla="*/ 9344 w 10000"/>
              <a:gd name="connsiteY30" fmla="*/ 4265 h 10000"/>
              <a:gd name="connsiteX31" fmla="*/ 9432 w 10000"/>
              <a:gd name="connsiteY31" fmla="*/ 5169 h 10000"/>
              <a:gd name="connsiteX32" fmla="*/ 9650 w 10000"/>
              <a:gd name="connsiteY32" fmla="*/ 6500 h 10000"/>
              <a:gd name="connsiteX33" fmla="*/ 9826 w 10000"/>
              <a:gd name="connsiteY33" fmla="*/ 8025 h 10000"/>
              <a:gd name="connsiteX34" fmla="*/ 9824 w 10000"/>
              <a:gd name="connsiteY34" fmla="*/ 9002 h 10000"/>
              <a:gd name="connsiteX35" fmla="*/ 10000 w 10000"/>
              <a:gd name="connsiteY35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597 w 10000"/>
              <a:gd name="connsiteY8" fmla="*/ 5926 h 10000"/>
              <a:gd name="connsiteX9" fmla="*/ 718 w 10000"/>
              <a:gd name="connsiteY9" fmla="*/ 5219 h 10000"/>
              <a:gd name="connsiteX10" fmla="*/ 685 w 10000"/>
              <a:gd name="connsiteY10" fmla="*/ 4381 h 10000"/>
              <a:gd name="connsiteX11" fmla="*/ 762 w 10000"/>
              <a:gd name="connsiteY11" fmla="*/ 3974 h 10000"/>
              <a:gd name="connsiteX12" fmla="*/ 715 w 10000"/>
              <a:gd name="connsiteY12" fmla="*/ 2791 h 10000"/>
              <a:gd name="connsiteX13" fmla="*/ 743 w 10000"/>
              <a:gd name="connsiteY13" fmla="*/ 1914 h 10000"/>
              <a:gd name="connsiteX14" fmla="*/ 897 w 10000"/>
              <a:gd name="connsiteY14" fmla="*/ 965 h 10000"/>
              <a:gd name="connsiteX15" fmla="*/ 1430 w 10000"/>
              <a:gd name="connsiteY15" fmla="*/ 416 h 10000"/>
              <a:gd name="connsiteX16" fmla="*/ 2110 w 10000"/>
              <a:gd name="connsiteY16" fmla="*/ 71 h 10000"/>
              <a:gd name="connsiteX17" fmla="*/ 3010 w 10000"/>
              <a:gd name="connsiteY17" fmla="*/ 152 h 10000"/>
              <a:gd name="connsiteX18" fmla="*/ 3763 w 10000"/>
              <a:gd name="connsiteY18" fmla="*/ 122 h 10000"/>
              <a:gd name="connsiteX19" fmla="*/ 4607 w 10000"/>
              <a:gd name="connsiteY19" fmla="*/ 0 h 10000"/>
              <a:gd name="connsiteX20" fmla="*/ 5003 w 10000"/>
              <a:gd name="connsiteY20" fmla="*/ 35 h 10000"/>
              <a:gd name="connsiteX21" fmla="*/ 5082 w 10000"/>
              <a:gd name="connsiteY21" fmla="*/ 105 h 10000"/>
              <a:gd name="connsiteX22" fmla="*/ 6339 w 10000"/>
              <a:gd name="connsiteY22" fmla="*/ 35 h 10000"/>
              <a:gd name="connsiteX23" fmla="*/ 6843 w 10000"/>
              <a:gd name="connsiteY23" fmla="*/ 111 h 10000"/>
              <a:gd name="connsiteX24" fmla="*/ 7918 w 10000"/>
              <a:gd name="connsiteY24" fmla="*/ 217 h 10000"/>
              <a:gd name="connsiteX25" fmla="*/ 8789 w 10000"/>
              <a:gd name="connsiteY25" fmla="*/ 569 h 10000"/>
              <a:gd name="connsiteX26" fmla="*/ 9213 w 10000"/>
              <a:gd name="connsiteY26" fmla="*/ 1158 h 10000"/>
              <a:gd name="connsiteX27" fmla="*/ 9331 w 10000"/>
              <a:gd name="connsiteY27" fmla="*/ 1733 h 10000"/>
              <a:gd name="connsiteX28" fmla="*/ 9376 w 10000"/>
              <a:gd name="connsiteY28" fmla="*/ 2497 h 10000"/>
              <a:gd name="connsiteX29" fmla="*/ 9368 w 10000"/>
              <a:gd name="connsiteY29" fmla="*/ 3581 h 10000"/>
              <a:gd name="connsiteX30" fmla="*/ 9344 w 10000"/>
              <a:gd name="connsiteY30" fmla="*/ 4265 h 10000"/>
              <a:gd name="connsiteX31" fmla="*/ 9432 w 10000"/>
              <a:gd name="connsiteY31" fmla="*/ 5169 h 10000"/>
              <a:gd name="connsiteX32" fmla="*/ 9650 w 10000"/>
              <a:gd name="connsiteY32" fmla="*/ 6500 h 10000"/>
              <a:gd name="connsiteX33" fmla="*/ 9826 w 10000"/>
              <a:gd name="connsiteY33" fmla="*/ 8025 h 10000"/>
              <a:gd name="connsiteX34" fmla="*/ 9824 w 10000"/>
              <a:gd name="connsiteY34" fmla="*/ 9002 h 10000"/>
              <a:gd name="connsiteX35" fmla="*/ 10000 w 10000"/>
              <a:gd name="connsiteY35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579 w 10000"/>
              <a:gd name="connsiteY6" fmla="*/ 6751 h 10000"/>
              <a:gd name="connsiteX7" fmla="*/ 597 w 10000"/>
              <a:gd name="connsiteY7" fmla="*/ 5926 h 10000"/>
              <a:gd name="connsiteX8" fmla="*/ 718 w 10000"/>
              <a:gd name="connsiteY8" fmla="*/ 5219 h 10000"/>
              <a:gd name="connsiteX9" fmla="*/ 685 w 10000"/>
              <a:gd name="connsiteY9" fmla="*/ 4381 h 10000"/>
              <a:gd name="connsiteX10" fmla="*/ 762 w 10000"/>
              <a:gd name="connsiteY10" fmla="*/ 3974 h 10000"/>
              <a:gd name="connsiteX11" fmla="*/ 715 w 10000"/>
              <a:gd name="connsiteY11" fmla="*/ 2791 h 10000"/>
              <a:gd name="connsiteX12" fmla="*/ 743 w 10000"/>
              <a:gd name="connsiteY12" fmla="*/ 1914 h 10000"/>
              <a:gd name="connsiteX13" fmla="*/ 897 w 10000"/>
              <a:gd name="connsiteY13" fmla="*/ 965 h 10000"/>
              <a:gd name="connsiteX14" fmla="*/ 1430 w 10000"/>
              <a:gd name="connsiteY14" fmla="*/ 416 h 10000"/>
              <a:gd name="connsiteX15" fmla="*/ 2110 w 10000"/>
              <a:gd name="connsiteY15" fmla="*/ 71 h 10000"/>
              <a:gd name="connsiteX16" fmla="*/ 3010 w 10000"/>
              <a:gd name="connsiteY16" fmla="*/ 152 h 10000"/>
              <a:gd name="connsiteX17" fmla="*/ 3763 w 10000"/>
              <a:gd name="connsiteY17" fmla="*/ 122 h 10000"/>
              <a:gd name="connsiteX18" fmla="*/ 4607 w 10000"/>
              <a:gd name="connsiteY18" fmla="*/ 0 h 10000"/>
              <a:gd name="connsiteX19" fmla="*/ 5003 w 10000"/>
              <a:gd name="connsiteY19" fmla="*/ 35 h 10000"/>
              <a:gd name="connsiteX20" fmla="*/ 5082 w 10000"/>
              <a:gd name="connsiteY20" fmla="*/ 105 h 10000"/>
              <a:gd name="connsiteX21" fmla="*/ 6339 w 10000"/>
              <a:gd name="connsiteY21" fmla="*/ 35 h 10000"/>
              <a:gd name="connsiteX22" fmla="*/ 6843 w 10000"/>
              <a:gd name="connsiteY22" fmla="*/ 111 h 10000"/>
              <a:gd name="connsiteX23" fmla="*/ 7918 w 10000"/>
              <a:gd name="connsiteY23" fmla="*/ 217 h 10000"/>
              <a:gd name="connsiteX24" fmla="*/ 8789 w 10000"/>
              <a:gd name="connsiteY24" fmla="*/ 569 h 10000"/>
              <a:gd name="connsiteX25" fmla="*/ 9213 w 10000"/>
              <a:gd name="connsiteY25" fmla="*/ 1158 h 10000"/>
              <a:gd name="connsiteX26" fmla="*/ 9331 w 10000"/>
              <a:gd name="connsiteY26" fmla="*/ 1733 h 10000"/>
              <a:gd name="connsiteX27" fmla="*/ 9376 w 10000"/>
              <a:gd name="connsiteY27" fmla="*/ 2497 h 10000"/>
              <a:gd name="connsiteX28" fmla="*/ 9368 w 10000"/>
              <a:gd name="connsiteY28" fmla="*/ 3581 h 10000"/>
              <a:gd name="connsiteX29" fmla="*/ 9344 w 10000"/>
              <a:gd name="connsiteY29" fmla="*/ 4265 h 10000"/>
              <a:gd name="connsiteX30" fmla="*/ 9432 w 10000"/>
              <a:gd name="connsiteY30" fmla="*/ 5169 h 10000"/>
              <a:gd name="connsiteX31" fmla="*/ 9650 w 10000"/>
              <a:gd name="connsiteY31" fmla="*/ 6500 h 10000"/>
              <a:gd name="connsiteX32" fmla="*/ 9826 w 10000"/>
              <a:gd name="connsiteY32" fmla="*/ 8025 h 10000"/>
              <a:gd name="connsiteX33" fmla="*/ 9824 w 10000"/>
              <a:gd name="connsiteY33" fmla="*/ 9002 h 10000"/>
              <a:gd name="connsiteX34" fmla="*/ 10000 w 10000"/>
              <a:gd name="connsiteY34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395 w 10000"/>
              <a:gd name="connsiteY2" fmla="*/ 8874 h 10000"/>
              <a:gd name="connsiteX3" fmla="*/ 344 w 10000"/>
              <a:gd name="connsiteY3" fmla="*/ 8341 h 10000"/>
              <a:gd name="connsiteX4" fmla="*/ 290 w 10000"/>
              <a:gd name="connsiteY4" fmla="*/ 8236 h 10000"/>
              <a:gd name="connsiteX5" fmla="*/ 579 w 10000"/>
              <a:gd name="connsiteY5" fmla="*/ 6751 h 10000"/>
              <a:gd name="connsiteX6" fmla="*/ 597 w 10000"/>
              <a:gd name="connsiteY6" fmla="*/ 5926 h 10000"/>
              <a:gd name="connsiteX7" fmla="*/ 718 w 10000"/>
              <a:gd name="connsiteY7" fmla="*/ 5219 h 10000"/>
              <a:gd name="connsiteX8" fmla="*/ 685 w 10000"/>
              <a:gd name="connsiteY8" fmla="*/ 4381 h 10000"/>
              <a:gd name="connsiteX9" fmla="*/ 762 w 10000"/>
              <a:gd name="connsiteY9" fmla="*/ 3974 h 10000"/>
              <a:gd name="connsiteX10" fmla="*/ 715 w 10000"/>
              <a:gd name="connsiteY10" fmla="*/ 2791 h 10000"/>
              <a:gd name="connsiteX11" fmla="*/ 743 w 10000"/>
              <a:gd name="connsiteY11" fmla="*/ 1914 h 10000"/>
              <a:gd name="connsiteX12" fmla="*/ 897 w 10000"/>
              <a:gd name="connsiteY12" fmla="*/ 965 h 10000"/>
              <a:gd name="connsiteX13" fmla="*/ 1430 w 10000"/>
              <a:gd name="connsiteY13" fmla="*/ 416 h 10000"/>
              <a:gd name="connsiteX14" fmla="*/ 2110 w 10000"/>
              <a:gd name="connsiteY14" fmla="*/ 71 h 10000"/>
              <a:gd name="connsiteX15" fmla="*/ 3010 w 10000"/>
              <a:gd name="connsiteY15" fmla="*/ 152 h 10000"/>
              <a:gd name="connsiteX16" fmla="*/ 3763 w 10000"/>
              <a:gd name="connsiteY16" fmla="*/ 122 h 10000"/>
              <a:gd name="connsiteX17" fmla="*/ 4607 w 10000"/>
              <a:gd name="connsiteY17" fmla="*/ 0 h 10000"/>
              <a:gd name="connsiteX18" fmla="*/ 5003 w 10000"/>
              <a:gd name="connsiteY18" fmla="*/ 35 h 10000"/>
              <a:gd name="connsiteX19" fmla="*/ 5082 w 10000"/>
              <a:gd name="connsiteY19" fmla="*/ 105 h 10000"/>
              <a:gd name="connsiteX20" fmla="*/ 6339 w 10000"/>
              <a:gd name="connsiteY20" fmla="*/ 35 h 10000"/>
              <a:gd name="connsiteX21" fmla="*/ 6843 w 10000"/>
              <a:gd name="connsiteY21" fmla="*/ 111 h 10000"/>
              <a:gd name="connsiteX22" fmla="*/ 7918 w 10000"/>
              <a:gd name="connsiteY22" fmla="*/ 217 h 10000"/>
              <a:gd name="connsiteX23" fmla="*/ 8789 w 10000"/>
              <a:gd name="connsiteY23" fmla="*/ 569 h 10000"/>
              <a:gd name="connsiteX24" fmla="*/ 9213 w 10000"/>
              <a:gd name="connsiteY24" fmla="*/ 1158 h 10000"/>
              <a:gd name="connsiteX25" fmla="*/ 9331 w 10000"/>
              <a:gd name="connsiteY25" fmla="*/ 1733 h 10000"/>
              <a:gd name="connsiteX26" fmla="*/ 9376 w 10000"/>
              <a:gd name="connsiteY26" fmla="*/ 2497 h 10000"/>
              <a:gd name="connsiteX27" fmla="*/ 9368 w 10000"/>
              <a:gd name="connsiteY27" fmla="*/ 3581 h 10000"/>
              <a:gd name="connsiteX28" fmla="*/ 9344 w 10000"/>
              <a:gd name="connsiteY28" fmla="*/ 4265 h 10000"/>
              <a:gd name="connsiteX29" fmla="*/ 9432 w 10000"/>
              <a:gd name="connsiteY29" fmla="*/ 5169 h 10000"/>
              <a:gd name="connsiteX30" fmla="*/ 9650 w 10000"/>
              <a:gd name="connsiteY30" fmla="*/ 6500 h 10000"/>
              <a:gd name="connsiteX31" fmla="*/ 9826 w 10000"/>
              <a:gd name="connsiteY31" fmla="*/ 8025 h 10000"/>
              <a:gd name="connsiteX32" fmla="*/ 9824 w 10000"/>
              <a:gd name="connsiteY32" fmla="*/ 9002 h 10000"/>
              <a:gd name="connsiteX33" fmla="*/ 10000 w 10000"/>
              <a:gd name="connsiteY33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45 w 10000"/>
              <a:gd name="connsiteY2" fmla="*/ 8874 h 10000"/>
              <a:gd name="connsiteX3" fmla="*/ 344 w 10000"/>
              <a:gd name="connsiteY3" fmla="*/ 8341 h 10000"/>
              <a:gd name="connsiteX4" fmla="*/ 290 w 10000"/>
              <a:gd name="connsiteY4" fmla="*/ 8236 h 10000"/>
              <a:gd name="connsiteX5" fmla="*/ 579 w 10000"/>
              <a:gd name="connsiteY5" fmla="*/ 6751 h 10000"/>
              <a:gd name="connsiteX6" fmla="*/ 597 w 10000"/>
              <a:gd name="connsiteY6" fmla="*/ 5926 h 10000"/>
              <a:gd name="connsiteX7" fmla="*/ 718 w 10000"/>
              <a:gd name="connsiteY7" fmla="*/ 5219 h 10000"/>
              <a:gd name="connsiteX8" fmla="*/ 685 w 10000"/>
              <a:gd name="connsiteY8" fmla="*/ 4381 h 10000"/>
              <a:gd name="connsiteX9" fmla="*/ 762 w 10000"/>
              <a:gd name="connsiteY9" fmla="*/ 3974 h 10000"/>
              <a:gd name="connsiteX10" fmla="*/ 715 w 10000"/>
              <a:gd name="connsiteY10" fmla="*/ 2791 h 10000"/>
              <a:gd name="connsiteX11" fmla="*/ 743 w 10000"/>
              <a:gd name="connsiteY11" fmla="*/ 1914 h 10000"/>
              <a:gd name="connsiteX12" fmla="*/ 897 w 10000"/>
              <a:gd name="connsiteY12" fmla="*/ 965 h 10000"/>
              <a:gd name="connsiteX13" fmla="*/ 1430 w 10000"/>
              <a:gd name="connsiteY13" fmla="*/ 416 h 10000"/>
              <a:gd name="connsiteX14" fmla="*/ 2110 w 10000"/>
              <a:gd name="connsiteY14" fmla="*/ 71 h 10000"/>
              <a:gd name="connsiteX15" fmla="*/ 3010 w 10000"/>
              <a:gd name="connsiteY15" fmla="*/ 152 h 10000"/>
              <a:gd name="connsiteX16" fmla="*/ 3763 w 10000"/>
              <a:gd name="connsiteY16" fmla="*/ 122 h 10000"/>
              <a:gd name="connsiteX17" fmla="*/ 4607 w 10000"/>
              <a:gd name="connsiteY17" fmla="*/ 0 h 10000"/>
              <a:gd name="connsiteX18" fmla="*/ 5003 w 10000"/>
              <a:gd name="connsiteY18" fmla="*/ 35 h 10000"/>
              <a:gd name="connsiteX19" fmla="*/ 5082 w 10000"/>
              <a:gd name="connsiteY19" fmla="*/ 105 h 10000"/>
              <a:gd name="connsiteX20" fmla="*/ 6339 w 10000"/>
              <a:gd name="connsiteY20" fmla="*/ 35 h 10000"/>
              <a:gd name="connsiteX21" fmla="*/ 6843 w 10000"/>
              <a:gd name="connsiteY21" fmla="*/ 111 h 10000"/>
              <a:gd name="connsiteX22" fmla="*/ 7918 w 10000"/>
              <a:gd name="connsiteY22" fmla="*/ 217 h 10000"/>
              <a:gd name="connsiteX23" fmla="*/ 8789 w 10000"/>
              <a:gd name="connsiteY23" fmla="*/ 569 h 10000"/>
              <a:gd name="connsiteX24" fmla="*/ 9213 w 10000"/>
              <a:gd name="connsiteY24" fmla="*/ 1158 h 10000"/>
              <a:gd name="connsiteX25" fmla="*/ 9331 w 10000"/>
              <a:gd name="connsiteY25" fmla="*/ 1733 h 10000"/>
              <a:gd name="connsiteX26" fmla="*/ 9376 w 10000"/>
              <a:gd name="connsiteY26" fmla="*/ 2497 h 10000"/>
              <a:gd name="connsiteX27" fmla="*/ 9368 w 10000"/>
              <a:gd name="connsiteY27" fmla="*/ 3581 h 10000"/>
              <a:gd name="connsiteX28" fmla="*/ 9344 w 10000"/>
              <a:gd name="connsiteY28" fmla="*/ 4265 h 10000"/>
              <a:gd name="connsiteX29" fmla="*/ 9432 w 10000"/>
              <a:gd name="connsiteY29" fmla="*/ 5169 h 10000"/>
              <a:gd name="connsiteX30" fmla="*/ 9650 w 10000"/>
              <a:gd name="connsiteY30" fmla="*/ 6500 h 10000"/>
              <a:gd name="connsiteX31" fmla="*/ 9826 w 10000"/>
              <a:gd name="connsiteY31" fmla="*/ 8025 h 10000"/>
              <a:gd name="connsiteX32" fmla="*/ 9824 w 10000"/>
              <a:gd name="connsiteY32" fmla="*/ 9002 h 10000"/>
              <a:gd name="connsiteX33" fmla="*/ 10000 w 10000"/>
              <a:gd name="connsiteY33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45 w 10000"/>
              <a:gd name="connsiteY2" fmla="*/ 8874 h 10000"/>
              <a:gd name="connsiteX3" fmla="*/ 344 w 10000"/>
              <a:gd name="connsiteY3" fmla="*/ 8341 h 10000"/>
              <a:gd name="connsiteX4" fmla="*/ 290 w 10000"/>
              <a:gd name="connsiteY4" fmla="*/ 8236 h 10000"/>
              <a:gd name="connsiteX5" fmla="*/ 429 w 10000"/>
              <a:gd name="connsiteY5" fmla="*/ 6955 h 10000"/>
              <a:gd name="connsiteX6" fmla="*/ 597 w 10000"/>
              <a:gd name="connsiteY6" fmla="*/ 5926 h 10000"/>
              <a:gd name="connsiteX7" fmla="*/ 718 w 10000"/>
              <a:gd name="connsiteY7" fmla="*/ 5219 h 10000"/>
              <a:gd name="connsiteX8" fmla="*/ 685 w 10000"/>
              <a:gd name="connsiteY8" fmla="*/ 4381 h 10000"/>
              <a:gd name="connsiteX9" fmla="*/ 762 w 10000"/>
              <a:gd name="connsiteY9" fmla="*/ 3974 h 10000"/>
              <a:gd name="connsiteX10" fmla="*/ 715 w 10000"/>
              <a:gd name="connsiteY10" fmla="*/ 2791 h 10000"/>
              <a:gd name="connsiteX11" fmla="*/ 743 w 10000"/>
              <a:gd name="connsiteY11" fmla="*/ 1914 h 10000"/>
              <a:gd name="connsiteX12" fmla="*/ 897 w 10000"/>
              <a:gd name="connsiteY12" fmla="*/ 965 h 10000"/>
              <a:gd name="connsiteX13" fmla="*/ 1430 w 10000"/>
              <a:gd name="connsiteY13" fmla="*/ 416 h 10000"/>
              <a:gd name="connsiteX14" fmla="*/ 2110 w 10000"/>
              <a:gd name="connsiteY14" fmla="*/ 71 h 10000"/>
              <a:gd name="connsiteX15" fmla="*/ 3010 w 10000"/>
              <a:gd name="connsiteY15" fmla="*/ 152 h 10000"/>
              <a:gd name="connsiteX16" fmla="*/ 3763 w 10000"/>
              <a:gd name="connsiteY16" fmla="*/ 122 h 10000"/>
              <a:gd name="connsiteX17" fmla="*/ 4607 w 10000"/>
              <a:gd name="connsiteY17" fmla="*/ 0 h 10000"/>
              <a:gd name="connsiteX18" fmla="*/ 5003 w 10000"/>
              <a:gd name="connsiteY18" fmla="*/ 35 h 10000"/>
              <a:gd name="connsiteX19" fmla="*/ 5082 w 10000"/>
              <a:gd name="connsiteY19" fmla="*/ 105 h 10000"/>
              <a:gd name="connsiteX20" fmla="*/ 6339 w 10000"/>
              <a:gd name="connsiteY20" fmla="*/ 35 h 10000"/>
              <a:gd name="connsiteX21" fmla="*/ 6843 w 10000"/>
              <a:gd name="connsiteY21" fmla="*/ 111 h 10000"/>
              <a:gd name="connsiteX22" fmla="*/ 7918 w 10000"/>
              <a:gd name="connsiteY22" fmla="*/ 217 h 10000"/>
              <a:gd name="connsiteX23" fmla="*/ 8789 w 10000"/>
              <a:gd name="connsiteY23" fmla="*/ 569 h 10000"/>
              <a:gd name="connsiteX24" fmla="*/ 9213 w 10000"/>
              <a:gd name="connsiteY24" fmla="*/ 1158 h 10000"/>
              <a:gd name="connsiteX25" fmla="*/ 9331 w 10000"/>
              <a:gd name="connsiteY25" fmla="*/ 1733 h 10000"/>
              <a:gd name="connsiteX26" fmla="*/ 9376 w 10000"/>
              <a:gd name="connsiteY26" fmla="*/ 2497 h 10000"/>
              <a:gd name="connsiteX27" fmla="*/ 9368 w 10000"/>
              <a:gd name="connsiteY27" fmla="*/ 3581 h 10000"/>
              <a:gd name="connsiteX28" fmla="*/ 9344 w 10000"/>
              <a:gd name="connsiteY28" fmla="*/ 4265 h 10000"/>
              <a:gd name="connsiteX29" fmla="*/ 9432 w 10000"/>
              <a:gd name="connsiteY29" fmla="*/ 5169 h 10000"/>
              <a:gd name="connsiteX30" fmla="*/ 9650 w 10000"/>
              <a:gd name="connsiteY30" fmla="*/ 6500 h 10000"/>
              <a:gd name="connsiteX31" fmla="*/ 9826 w 10000"/>
              <a:gd name="connsiteY31" fmla="*/ 8025 h 10000"/>
              <a:gd name="connsiteX32" fmla="*/ 9824 w 10000"/>
              <a:gd name="connsiteY32" fmla="*/ 9002 h 10000"/>
              <a:gd name="connsiteX33" fmla="*/ 10000 w 10000"/>
              <a:gd name="connsiteY33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45 w 10000"/>
              <a:gd name="connsiteY2" fmla="*/ 8874 h 10000"/>
              <a:gd name="connsiteX3" fmla="*/ 344 w 10000"/>
              <a:gd name="connsiteY3" fmla="*/ 8341 h 10000"/>
              <a:gd name="connsiteX4" fmla="*/ 290 w 10000"/>
              <a:gd name="connsiteY4" fmla="*/ 8236 h 10000"/>
              <a:gd name="connsiteX5" fmla="*/ 429 w 10000"/>
              <a:gd name="connsiteY5" fmla="*/ 6955 h 10000"/>
              <a:gd name="connsiteX6" fmla="*/ 597 w 10000"/>
              <a:gd name="connsiteY6" fmla="*/ 5926 h 10000"/>
              <a:gd name="connsiteX7" fmla="*/ 718 w 10000"/>
              <a:gd name="connsiteY7" fmla="*/ 5219 h 10000"/>
              <a:gd name="connsiteX8" fmla="*/ 685 w 10000"/>
              <a:gd name="connsiteY8" fmla="*/ 4381 h 10000"/>
              <a:gd name="connsiteX9" fmla="*/ 574 w 10000"/>
              <a:gd name="connsiteY9" fmla="*/ 3974 h 10000"/>
              <a:gd name="connsiteX10" fmla="*/ 715 w 10000"/>
              <a:gd name="connsiteY10" fmla="*/ 2791 h 10000"/>
              <a:gd name="connsiteX11" fmla="*/ 743 w 10000"/>
              <a:gd name="connsiteY11" fmla="*/ 1914 h 10000"/>
              <a:gd name="connsiteX12" fmla="*/ 897 w 10000"/>
              <a:gd name="connsiteY12" fmla="*/ 965 h 10000"/>
              <a:gd name="connsiteX13" fmla="*/ 1430 w 10000"/>
              <a:gd name="connsiteY13" fmla="*/ 416 h 10000"/>
              <a:gd name="connsiteX14" fmla="*/ 2110 w 10000"/>
              <a:gd name="connsiteY14" fmla="*/ 71 h 10000"/>
              <a:gd name="connsiteX15" fmla="*/ 3010 w 10000"/>
              <a:gd name="connsiteY15" fmla="*/ 152 h 10000"/>
              <a:gd name="connsiteX16" fmla="*/ 3763 w 10000"/>
              <a:gd name="connsiteY16" fmla="*/ 122 h 10000"/>
              <a:gd name="connsiteX17" fmla="*/ 4607 w 10000"/>
              <a:gd name="connsiteY17" fmla="*/ 0 h 10000"/>
              <a:gd name="connsiteX18" fmla="*/ 5003 w 10000"/>
              <a:gd name="connsiteY18" fmla="*/ 35 h 10000"/>
              <a:gd name="connsiteX19" fmla="*/ 5082 w 10000"/>
              <a:gd name="connsiteY19" fmla="*/ 105 h 10000"/>
              <a:gd name="connsiteX20" fmla="*/ 6339 w 10000"/>
              <a:gd name="connsiteY20" fmla="*/ 35 h 10000"/>
              <a:gd name="connsiteX21" fmla="*/ 6843 w 10000"/>
              <a:gd name="connsiteY21" fmla="*/ 111 h 10000"/>
              <a:gd name="connsiteX22" fmla="*/ 7918 w 10000"/>
              <a:gd name="connsiteY22" fmla="*/ 217 h 10000"/>
              <a:gd name="connsiteX23" fmla="*/ 8789 w 10000"/>
              <a:gd name="connsiteY23" fmla="*/ 569 h 10000"/>
              <a:gd name="connsiteX24" fmla="*/ 9213 w 10000"/>
              <a:gd name="connsiteY24" fmla="*/ 1158 h 10000"/>
              <a:gd name="connsiteX25" fmla="*/ 9331 w 10000"/>
              <a:gd name="connsiteY25" fmla="*/ 1733 h 10000"/>
              <a:gd name="connsiteX26" fmla="*/ 9376 w 10000"/>
              <a:gd name="connsiteY26" fmla="*/ 2497 h 10000"/>
              <a:gd name="connsiteX27" fmla="*/ 9368 w 10000"/>
              <a:gd name="connsiteY27" fmla="*/ 3581 h 10000"/>
              <a:gd name="connsiteX28" fmla="*/ 9344 w 10000"/>
              <a:gd name="connsiteY28" fmla="*/ 4265 h 10000"/>
              <a:gd name="connsiteX29" fmla="*/ 9432 w 10000"/>
              <a:gd name="connsiteY29" fmla="*/ 5169 h 10000"/>
              <a:gd name="connsiteX30" fmla="*/ 9650 w 10000"/>
              <a:gd name="connsiteY30" fmla="*/ 6500 h 10000"/>
              <a:gd name="connsiteX31" fmla="*/ 9826 w 10000"/>
              <a:gd name="connsiteY31" fmla="*/ 8025 h 10000"/>
              <a:gd name="connsiteX32" fmla="*/ 9824 w 10000"/>
              <a:gd name="connsiteY32" fmla="*/ 9002 h 10000"/>
              <a:gd name="connsiteX33" fmla="*/ 10000 w 10000"/>
              <a:gd name="connsiteY33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45 w 10000"/>
              <a:gd name="connsiteY2" fmla="*/ 8874 h 10000"/>
              <a:gd name="connsiteX3" fmla="*/ 344 w 10000"/>
              <a:gd name="connsiteY3" fmla="*/ 8341 h 10000"/>
              <a:gd name="connsiteX4" fmla="*/ 290 w 10000"/>
              <a:gd name="connsiteY4" fmla="*/ 8236 h 10000"/>
              <a:gd name="connsiteX5" fmla="*/ 429 w 10000"/>
              <a:gd name="connsiteY5" fmla="*/ 6955 h 10000"/>
              <a:gd name="connsiteX6" fmla="*/ 597 w 10000"/>
              <a:gd name="connsiteY6" fmla="*/ 5926 h 10000"/>
              <a:gd name="connsiteX7" fmla="*/ 568 w 10000"/>
              <a:gd name="connsiteY7" fmla="*/ 5342 h 10000"/>
              <a:gd name="connsiteX8" fmla="*/ 685 w 10000"/>
              <a:gd name="connsiteY8" fmla="*/ 4381 h 10000"/>
              <a:gd name="connsiteX9" fmla="*/ 574 w 10000"/>
              <a:gd name="connsiteY9" fmla="*/ 3974 h 10000"/>
              <a:gd name="connsiteX10" fmla="*/ 715 w 10000"/>
              <a:gd name="connsiteY10" fmla="*/ 2791 h 10000"/>
              <a:gd name="connsiteX11" fmla="*/ 743 w 10000"/>
              <a:gd name="connsiteY11" fmla="*/ 1914 h 10000"/>
              <a:gd name="connsiteX12" fmla="*/ 897 w 10000"/>
              <a:gd name="connsiteY12" fmla="*/ 965 h 10000"/>
              <a:gd name="connsiteX13" fmla="*/ 1430 w 10000"/>
              <a:gd name="connsiteY13" fmla="*/ 416 h 10000"/>
              <a:gd name="connsiteX14" fmla="*/ 2110 w 10000"/>
              <a:gd name="connsiteY14" fmla="*/ 71 h 10000"/>
              <a:gd name="connsiteX15" fmla="*/ 3010 w 10000"/>
              <a:gd name="connsiteY15" fmla="*/ 152 h 10000"/>
              <a:gd name="connsiteX16" fmla="*/ 3763 w 10000"/>
              <a:gd name="connsiteY16" fmla="*/ 122 h 10000"/>
              <a:gd name="connsiteX17" fmla="*/ 4607 w 10000"/>
              <a:gd name="connsiteY17" fmla="*/ 0 h 10000"/>
              <a:gd name="connsiteX18" fmla="*/ 5003 w 10000"/>
              <a:gd name="connsiteY18" fmla="*/ 35 h 10000"/>
              <a:gd name="connsiteX19" fmla="*/ 5082 w 10000"/>
              <a:gd name="connsiteY19" fmla="*/ 105 h 10000"/>
              <a:gd name="connsiteX20" fmla="*/ 6339 w 10000"/>
              <a:gd name="connsiteY20" fmla="*/ 35 h 10000"/>
              <a:gd name="connsiteX21" fmla="*/ 6843 w 10000"/>
              <a:gd name="connsiteY21" fmla="*/ 111 h 10000"/>
              <a:gd name="connsiteX22" fmla="*/ 7918 w 10000"/>
              <a:gd name="connsiteY22" fmla="*/ 217 h 10000"/>
              <a:gd name="connsiteX23" fmla="*/ 8789 w 10000"/>
              <a:gd name="connsiteY23" fmla="*/ 569 h 10000"/>
              <a:gd name="connsiteX24" fmla="*/ 9213 w 10000"/>
              <a:gd name="connsiteY24" fmla="*/ 1158 h 10000"/>
              <a:gd name="connsiteX25" fmla="*/ 9331 w 10000"/>
              <a:gd name="connsiteY25" fmla="*/ 1733 h 10000"/>
              <a:gd name="connsiteX26" fmla="*/ 9376 w 10000"/>
              <a:gd name="connsiteY26" fmla="*/ 2497 h 10000"/>
              <a:gd name="connsiteX27" fmla="*/ 9368 w 10000"/>
              <a:gd name="connsiteY27" fmla="*/ 3581 h 10000"/>
              <a:gd name="connsiteX28" fmla="*/ 9344 w 10000"/>
              <a:gd name="connsiteY28" fmla="*/ 4265 h 10000"/>
              <a:gd name="connsiteX29" fmla="*/ 9432 w 10000"/>
              <a:gd name="connsiteY29" fmla="*/ 5169 h 10000"/>
              <a:gd name="connsiteX30" fmla="*/ 9650 w 10000"/>
              <a:gd name="connsiteY30" fmla="*/ 6500 h 10000"/>
              <a:gd name="connsiteX31" fmla="*/ 9826 w 10000"/>
              <a:gd name="connsiteY31" fmla="*/ 8025 h 10000"/>
              <a:gd name="connsiteX32" fmla="*/ 9824 w 10000"/>
              <a:gd name="connsiteY32" fmla="*/ 9002 h 10000"/>
              <a:gd name="connsiteX33" fmla="*/ 10000 w 10000"/>
              <a:gd name="connsiteY33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45 w 10000"/>
              <a:gd name="connsiteY2" fmla="*/ 8874 h 10000"/>
              <a:gd name="connsiteX3" fmla="*/ 344 w 10000"/>
              <a:gd name="connsiteY3" fmla="*/ 8341 h 10000"/>
              <a:gd name="connsiteX4" fmla="*/ 290 w 10000"/>
              <a:gd name="connsiteY4" fmla="*/ 8236 h 10000"/>
              <a:gd name="connsiteX5" fmla="*/ 429 w 10000"/>
              <a:gd name="connsiteY5" fmla="*/ 6955 h 10000"/>
              <a:gd name="connsiteX6" fmla="*/ 597 w 10000"/>
              <a:gd name="connsiteY6" fmla="*/ 5926 h 10000"/>
              <a:gd name="connsiteX7" fmla="*/ 568 w 10000"/>
              <a:gd name="connsiteY7" fmla="*/ 5342 h 10000"/>
              <a:gd name="connsiteX8" fmla="*/ 535 w 10000"/>
              <a:gd name="connsiteY8" fmla="*/ 4463 h 10000"/>
              <a:gd name="connsiteX9" fmla="*/ 574 w 10000"/>
              <a:gd name="connsiteY9" fmla="*/ 3974 h 10000"/>
              <a:gd name="connsiteX10" fmla="*/ 715 w 10000"/>
              <a:gd name="connsiteY10" fmla="*/ 2791 h 10000"/>
              <a:gd name="connsiteX11" fmla="*/ 743 w 10000"/>
              <a:gd name="connsiteY11" fmla="*/ 1914 h 10000"/>
              <a:gd name="connsiteX12" fmla="*/ 897 w 10000"/>
              <a:gd name="connsiteY12" fmla="*/ 965 h 10000"/>
              <a:gd name="connsiteX13" fmla="*/ 1430 w 10000"/>
              <a:gd name="connsiteY13" fmla="*/ 416 h 10000"/>
              <a:gd name="connsiteX14" fmla="*/ 2110 w 10000"/>
              <a:gd name="connsiteY14" fmla="*/ 71 h 10000"/>
              <a:gd name="connsiteX15" fmla="*/ 3010 w 10000"/>
              <a:gd name="connsiteY15" fmla="*/ 152 h 10000"/>
              <a:gd name="connsiteX16" fmla="*/ 3763 w 10000"/>
              <a:gd name="connsiteY16" fmla="*/ 122 h 10000"/>
              <a:gd name="connsiteX17" fmla="*/ 4607 w 10000"/>
              <a:gd name="connsiteY17" fmla="*/ 0 h 10000"/>
              <a:gd name="connsiteX18" fmla="*/ 5003 w 10000"/>
              <a:gd name="connsiteY18" fmla="*/ 35 h 10000"/>
              <a:gd name="connsiteX19" fmla="*/ 5082 w 10000"/>
              <a:gd name="connsiteY19" fmla="*/ 105 h 10000"/>
              <a:gd name="connsiteX20" fmla="*/ 6339 w 10000"/>
              <a:gd name="connsiteY20" fmla="*/ 35 h 10000"/>
              <a:gd name="connsiteX21" fmla="*/ 6843 w 10000"/>
              <a:gd name="connsiteY21" fmla="*/ 111 h 10000"/>
              <a:gd name="connsiteX22" fmla="*/ 7918 w 10000"/>
              <a:gd name="connsiteY22" fmla="*/ 217 h 10000"/>
              <a:gd name="connsiteX23" fmla="*/ 8789 w 10000"/>
              <a:gd name="connsiteY23" fmla="*/ 569 h 10000"/>
              <a:gd name="connsiteX24" fmla="*/ 9213 w 10000"/>
              <a:gd name="connsiteY24" fmla="*/ 1158 h 10000"/>
              <a:gd name="connsiteX25" fmla="*/ 9331 w 10000"/>
              <a:gd name="connsiteY25" fmla="*/ 1733 h 10000"/>
              <a:gd name="connsiteX26" fmla="*/ 9376 w 10000"/>
              <a:gd name="connsiteY26" fmla="*/ 2497 h 10000"/>
              <a:gd name="connsiteX27" fmla="*/ 9368 w 10000"/>
              <a:gd name="connsiteY27" fmla="*/ 3581 h 10000"/>
              <a:gd name="connsiteX28" fmla="*/ 9344 w 10000"/>
              <a:gd name="connsiteY28" fmla="*/ 4265 h 10000"/>
              <a:gd name="connsiteX29" fmla="*/ 9432 w 10000"/>
              <a:gd name="connsiteY29" fmla="*/ 5169 h 10000"/>
              <a:gd name="connsiteX30" fmla="*/ 9650 w 10000"/>
              <a:gd name="connsiteY30" fmla="*/ 6500 h 10000"/>
              <a:gd name="connsiteX31" fmla="*/ 9826 w 10000"/>
              <a:gd name="connsiteY31" fmla="*/ 8025 h 10000"/>
              <a:gd name="connsiteX32" fmla="*/ 9824 w 10000"/>
              <a:gd name="connsiteY32" fmla="*/ 9002 h 10000"/>
              <a:gd name="connsiteX33" fmla="*/ 10000 w 10000"/>
              <a:gd name="connsiteY33" fmla="*/ 10000 h 10000"/>
              <a:gd name="connsiteX0" fmla="*/ 0 w 10000"/>
              <a:gd name="connsiteY0" fmla="*/ 9898 h 10000"/>
              <a:gd name="connsiteX1" fmla="*/ 173 w 10000"/>
              <a:gd name="connsiteY1" fmla="*/ 9454 h 10000"/>
              <a:gd name="connsiteX2" fmla="*/ 245 w 10000"/>
              <a:gd name="connsiteY2" fmla="*/ 8874 h 10000"/>
              <a:gd name="connsiteX3" fmla="*/ 344 w 10000"/>
              <a:gd name="connsiteY3" fmla="*/ 8341 h 10000"/>
              <a:gd name="connsiteX4" fmla="*/ 290 w 10000"/>
              <a:gd name="connsiteY4" fmla="*/ 8236 h 10000"/>
              <a:gd name="connsiteX5" fmla="*/ 429 w 10000"/>
              <a:gd name="connsiteY5" fmla="*/ 6955 h 10000"/>
              <a:gd name="connsiteX6" fmla="*/ 597 w 10000"/>
              <a:gd name="connsiteY6" fmla="*/ 5926 h 10000"/>
              <a:gd name="connsiteX7" fmla="*/ 568 w 10000"/>
              <a:gd name="connsiteY7" fmla="*/ 5342 h 10000"/>
              <a:gd name="connsiteX8" fmla="*/ 535 w 10000"/>
              <a:gd name="connsiteY8" fmla="*/ 4463 h 10000"/>
              <a:gd name="connsiteX9" fmla="*/ 574 w 10000"/>
              <a:gd name="connsiteY9" fmla="*/ 3974 h 10000"/>
              <a:gd name="connsiteX10" fmla="*/ 715 w 10000"/>
              <a:gd name="connsiteY10" fmla="*/ 2791 h 10000"/>
              <a:gd name="connsiteX11" fmla="*/ 743 w 10000"/>
              <a:gd name="connsiteY11" fmla="*/ 1914 h 10000"/>
              <a:gd name="connsiteX12" fmla="*/ 897 w 10000"/>
              <a:gd name="connsiteY12" fmla="*/ 965 h 10000"/>
              <a:gd name="connsiteX13" fmla="*/ 1430 w 10000"/>
              <a:gd name="connsiteY13" fmla="*/ 416 h 10000"/>
              <a:gd name="connsiteX14" fmla="*/ 2110 w 10000"/>
              <a:gd name="connsiteY14" fmla="*/ 71 h 10000"/>
              <a:gd name="connsiteX15" fmla="*/ 3010 w 10000"/>
              <a:gd name="connsiteY15" fmla="*/ 152 h 10000"/>
              <a:gd name="connsiteX16" fmla="*/ 3763 w 10000"/>
              <a:gd name="connsiteY16" fmla="*/ 122 h 10000"/>
              <a:gd name="connsiteX17" fmla="*/ 4607 w 10000"/>
              <a:gd name="connsiteY17" fmla="*/ 0 h 10000"/>
              <a:gd name="connsiteX18" fmla="*/ 5003 w 10000"/>
              <a:gd name="connsiteY18" fmla="*/ 35 h 10000"/>
              <a:gd name="connsiteX19" fmla="*/ 5082 w 10000"/>
              <a:gd name="connsiteY19" fmla="*/ 105 h 10000"/>
              <a:gd name="connsiteX20" fmla="*/ 6339 w 10000"/>
              <a:gd name="connsiteY20" fmla="*/ 35 h 10000"/>
              <a:gd name="connsiteX21" fmla="*/ 6843 w 10000"/>
              <a:gd name="connsiteY21" fmla="*/ 111 h 10000"/>
              <a:gd name="connsiteX22" fmla="*/ 7918 w 10000"/>
              <a:gd name="connsiteY22" fmla="*/ 217 h 10000"/>
              <a:gd name="connsiteX23" fmla="*/ 8789 w 10000"/>
              <a:gd name="connsiteY23" fmla="*/ 569 h 10000"/>
              <a:gd name="connsiteX24" fmla="*/ 9213 w 10000"/>
              <a:gd name="connsiteY24" fmla="*/ 1158 h 10000"/>
              <a:gd name="connsiteX25" fmla="*/ 9331 w 10000"/>
              <a:gd name="connsiteY25" fmla="*/ 1733 h 10000"/>
              <a:gd name="connsiteX26" fmla="*/ 9376 w 10000"/>
              <a:gd name="connsiteY26" fmla="*/ 2497 h 10000"/>
              <a:gd name="connsiteX27" fmla="*/ 9368 w 10000"/>
              <a:gd name="connsiteY27" fmla="*/ 3581 h 10000"/>
              <a:gd name="connsiteX28" fmla="*/ 9344 w 10000"/>
              <a:gd name="connsiteY28" fmla="*/ 4265 h 10000"/>
              <a:gd name="connsiteX29" fmla="*/ 9432 w 10000"/>
              <a:gd name="connsiteY29" fmla="*/ 5169 h 10000"/>
              <a:gd name="connsiteX30" fmla="*/ 9650 w 10000"/>
              <a:gd name="connsiteY30" fmla="*/ 6500 h 10000"/>
              <a:gd name="connsiteX31" fmla="*/ 9826 w 10000"/>
              <a:gd name="connsiteY31" fmla="*/ 8025 h 10000"/>
              <a:gd name="connsiteX32" fmla="*/ 9824 w 10000"/>
              <a:gd name="connsiteY32" fmla="*/ 9002 h 10000"/>
              <a:gd name="connsiteX33" fmla="*/ 10000 w 10000"/>
              <a:gd name="connsiteY33" fmla="*/ 10000 h 10000"/>
              <a:gd name="connsiteX0" fmla="*/ 0 w 10000"/>
              <a:gd name="connsiteY0" fmla="*/ 9898 h 10000"/>
              <a:gd name="connsiteX1" fmla="*/ 173 w 10000"/>
              <a:gd name="connsiteY1" fmla="*/ 9454 h 10000"/>
              <a:gd name="connsiteX2" fmla="*/ 245 w 10000"/>
              <a:gd name="connsiteY2" fmla="*/ 8874 h 10000"/>
              <a:gd name="connsiteX3" fmla="*/ 344 w 10000"/>
              <a:gd name="connsiteY3" fmla="*/ 8341 h 10000"/>
              <a:gd name="connsiteX4" fmla="*/ 290 w 10000"/>
              <a:gd name="connsiteY4" fmla="*/ 8236 h 10000"/>
              <a:gd name="connsiteX5" fmla="*/ 429 w 10000"/>
              <a:gd name="connsiteY5" fmla="*/ 6955 h 10000"/>
              <a:gd name="connsiteX6" fmla="*/ 597 w 10000"/>
              <a:gd name="connsiteY6" fmla="*/ 5926 h 10000"/>
              <a:gd name="connsiteX7" fmla="*/ 568 w 10000"/>
              <a:gd name="connsiteY7" fmla="*/ 5342 h 10000"/>
              <a:gd name="connsiteX8" fmla="*/ 535 w 10000"/>
              <a:gd name="connsiteY8" fmla="*/ 4463 h 10000"/>
              <a:gd name="connsiteX9" fmla="*/ 574 w 10000"/>
              <a:gd name="connsiteY9" fmla="*/ 3974 h 10000"/>
              <a:gd name="connsiteX10" fmla="*/ 715 w 10000"/>
              <a:gd name="connsiteY10" fmla="*/ 2791 h 10000"/>
              <a:gd name="connsiteX11" fmla="*/ 743 w 10000"/>
              <a:gd name="connsiteY11" fmla="*/ 1914 h 10000"/>
              <a:gd name="connsiteX12" fmla="*/ 897 w 10000"/>
              <a:gd name="connsiteY12" fmla="*/ 965 h 10000"/>
              <a:gd name="connsiteX13" fmla="*/ 1430 w 10000"/>
              <a:gd name="connsiteY13" fmla="*/ 416 h 10000"/>
              <a:gd name="connsiteX14" fmla="*/ 2110 w 10000"/>
              <a:gd name="connsiteY14" fmla="*/ 71 h 10000"/>
              <a:gd name="connsiteX15" fmla="*/ 3010 w 10000"/>
              <a:gd name="connsiteY15" fmla="*/ 152 h 10000"/>
              <a:gd name="connsiteX16" fmla="*/ 3763 w 10000"/>
              <a:gd name="connsiteY16" fmla="*/ 122 h 10000"/>
              <a:gd name="connsiteX17" fmla="*/ 4607 w 10000"/>
              <a:gd name="connsiteY17" fmla="*/ 0 h 10000"/>
              <a:gd name="connsiteX18" fmla="*/ 5003 w 10000"/>
              <a:gd name="connsiteY18" fmla="*/ 35 h 10000"/>
              <a:gd name="connsiteX19" fmla="*/ 5082 w 10000"/>
              <a:gd name="connsiteY19" fmla="*/ 105 h 10000"/>
              <a:gd name="connsiteX20" fmla="*/ 6339 w 10000"/>
              <a:gd name="connsiteY20" fmla="*/ 35 h 10000"/>
              <a:gd name="connsiteX21" fmla="*/ 6843 w 10000"/>
              <a:gd name="connsiteY21" fmla="*/ 111 h 10000"/>
              <a:gd name="connsiteX22" fmla="*/ 7918 w 10000"/>
              <a:gd name="connsiteY22" fmla="*/ 217 h 10000"/>
              <a:gd name="connsiteX23" fmla="*/ 8789 w 10000"/>
              <a:gd name="connsiteY23" fmla="*/ 569 h 10000"/>
              <a:gd name="connsiteX24" fmla="*/ 9213 w 10000"/>
              <a:gd name="connsiteY24" fmla="*/ 1158 h 10000"/>
              <a:gd name="connsiteX25" fmla="*/ 9331 w 10000"/>
              <a:gd name="connsiteY25" fmla="*/ 1733 h 10000"/>
              <a:gd name="connsiteX26" fmla="*/ 9376 w 10000"/>
              <a:gd name="connsiteY26" fmla="*/ 2497 h 10000"/>
              <a:gd name="connsiteX27" fmla="*/ 9368 w 10000"/>
              <a:gd name="connsiteY27" fmla="*/ 3581 h 10000"/>
              <a:gd name="connsiteX28" fmla="*/ 9344 w 10000"/>
              <a:gd name="connsiteY28" fmla="*/ 4265 h 10000"/>
              <a:gd name="connsiteX29" fmla="*/ 9432 w 10000"/>
              <a:gd name="connsiteY29" fmla="*/ 5169 h 10000"/>
              <a:gd name="connsiteX30" fmla="*/ 9650 w 10000"/>
              <a:gd name="connsiteY30" fmla="*/ 6500 h 10000"/>
              <a:gd name="connsiteX31" fmla="*/ 9826 w 10000"/>
              <a:gd name="connsiteY31" fmla="*/ 8025 h 10000"/>
              <a:gd name="connsiteX32" fmla="*/ 9749 w 10000"/>
              <a:gd name="connsiteY32" fmla="*/ 9206 h 10000"/>
              <a:gd name="connsiteX33" fmla="*/ 10000 w 10000"/>
              <a:gd name="connsiteY33" fmla="*/ 10000 h 10000"/>
              <a:gd name="connsiteX0" fmla="*/ 0 w 10000"/>
              <a:gd name="connsiteY0" fmla="*/ 9898 h 10000"/>
              <a:gd name="connsiteX1" fmla="*/ 245 w 10000"/>
              <a:gd name="connsiteY1" fmla="*/ 8874 h 10000"/>
              <a:gd name="connsiteX2" fmla="*/ 344 w 10000"/>
              <a:gd name="connsiteY2" fmla="*/ 8341 h 10000"/>
              <a:gd name="connsiteX3" fmla="*/ 290 w 10000"/>
              <a:gd name="connsiteY3" fmla="*/ 8236 h 10000"/>
              <a:gd name="connsiteX4" fmla="*/ 429 w 10000"/>
              <a:gd name="connsiteY4" fmla="*/ 6955 h 10000"/>
              <a:gd name="connsiteX5" fmla="*/ 597 w 10000"/>
              <a:gd name="connsiteY5" fmla="*/ 5926 h 10000"/>
              <a:gd name="connsiteX6" fmla="*/ 568 w 10000"/>
              <a:gd name="connsiteY6" fmla="*/ 5342 h 10000"/>
              <a:gd name="connsiteX7" fmla="*/ 535 w 10000"/>
              <a:gd name="connsiteY7" fmla="*/ 4463 h 10000"/>
              <a:gd name="connsiteX8" fmla="*/ 574 w 10000"/>
              <a:gd name="connsiteY8" fmla="*/ 3974 h 10000"/>
              <a:gd name="connsiteX9" fmla="*/ 715 w 10000"/>
              <a:gd name="connsiteY9" fmla="*/ 2791 h 10000"/>
              <a:gd name="connsiteX10" fmla="*/ 743 w 10000"/>
              <a:gd name="connsiteY10" fmla="*/ 1914 h 10000"/>
              <a:gd name="connsiteX11" fmla="*/ 897 w 10000"/>
              <a:gd name="connsiteY11" fmla="*/ 965 h 10000"/>
              <a:gd name="connsiteX12" fmla="*/ 1430 w 10000"/>
              <a:gd name="connsiteY12" fmla="*/ 416 h 10000"/>
              <a:gd name="connsiteX13" fmla="*/ 2110 w 10000"/>
              <a:gd name="connsiteY13" fmla="*/ 71 h 10000"/>
              <a:gd name="connsiteX14" fmla="*/ 3010 w 10000"/>
              <a:gd name="connsiteY14" fmla="*/ 152 h 10000"/>
              <a:gd name="connsiteX15" fmla="*/ 3763 w 10000"/>
              <a:gd name="connsiteY15" fmla="*/ 122 h 10000"/>
              <a:gd name="connsiteX16" fmla="*/ 4607 w 10000"/>
              <a:gd name="connsiteY16" fmla="*/ 0 h 10000"/>
              <a:gd name="connsiteX17" fmla="*/ 5003 w 10000"/>
              <a:gd name="connsiteY17" fmla="*/ 35 h 10000"/>
              <a:gd name="connsiteX18" fmla="*/ 5082 w 10000"/>
              <a:gd name="connsiteY18" fmla="*/ 105 h 10000"/>
              <a:gd name="connsiteX19" fmla="*/ 6339 w 10000"/>
              <a:gd name="connsiteY19" fmla="*/ 35 h 10000"/>
              <a:gd name="connsiteX20" fmla="*/ 6843 w 10000"/>
              <a:gd name="connsiteY20" fmla="*/ 111 h 10000"/>
              <a:gd name="connsiteX21" fmla="*/ 7918 w 10000"/>
              <a:gd name="connsiteY21" fmla="*/ 217 h 10000"/>
              <a:gd name="connsiteX22" fmla="*/ 8789 w 10000"/>
              <a:gd name="connsiteY22" fmla="*/ 569 h 10000"/>
              <a:gd name="connsiteX23" fmla="*/ 9213 w 10000"/>
              <a:gd name="connsiteY23" fmla="*/ 1158 h 10000"/>
              <a:gd name="connsiteX24" fmla="*/ 9331 w 10000"/>
              <a:gd name="connsiteY24" fmla="*/ 1733 h 10000"/>
              <a:gd name="connsiteX25" fmla="*/ 9376 w 10000"/>
              <a:gd name="connsiteY25" fmla="*/ 2497 h 10000"/>
              <a:gd name="connsiteX26" fmla="*/ 9368 w 10000"/>
              <a:gd name="connsiteY26" fmla="*/ 3581 h 10000"/>
              <a:gd name="connsiteX27" fmla="*/ 9344 w 10000"/>
              <a:gd name="connsiteY27" fmla="*/ 4265 h 10000"/>
              <a:gd name="connsiteX28" fmla="*/ 9432 w 10000"/>
              <a:gd name="connsiteY28" fmla="*/ 5169 h 10000"/>
              <a:gd name="connsiteX29" fmla="*/ 9650 w 10000"/>
              <a:gd name="connsiteY29" fmla="*/ 6500 h 10000"/>
              <a:gd name="connsiteX30" fmla="*/ 9826 w 10000"/>
              <a:gd name="connsiteY30" fmla="*/ 8025 h 10000"/>
              <a:gd name="connsiteX31" fmla="*/ 9749 w 10000"/>
              <a:gd name="connsiteY31" fmla="*/ 9206 h 10000"/>
              <a:gd name="connsiteX32" fmla="*/ 10000 w 10000"/>
              <a:gd name="connsiteY32" fmla="*/ 10000 h 10000"/>
              <a:gd name="connsiteX0" fmla="*/ 0 w 10000"/>
              <a:gd name="connsiteY0" fmla="*/ 9898 h 10000"/>
              <a:gd name="connsiteX1" fmla="*/ 95 w 10000"/>
              <a:gd name="connsiteY1" fmla="*/ 9078 h 10000"/>
              <a:gd name="connsiteX2" fmla="*/ 344 w 10000"/>
              <a:gd name="connsiteY2" fmla="*/ 8341 h 10000"/>
              <a:gd name="connsiteX3" fmla="*/ 290 w 10000"/>
              <a:gd name="connsiteY3" fmla="*/ 8236 h 10000"/>
              <a:gd name="connsiteX4" fmla="*/ 429 w 10000"/>
              <a:gd name="connsiteY4" fmla="*/ 6955 h 10000"/>
              <a:gd name="connsiteX5" fmla="*/ 597 w 10000"/>
              <a:gd name="connsiteY5" fmla="*/ 5926 h 10000"/>
              <a:gd name="connsiteX6" fmla="*/ 568 w 10000"/>
              <a:gd name="connsiteY6" fmla="*/ 5342 h 10000"/>
              <a:gd name="connsiteX7" fmla="*/ 535 w 10000"/>
              <a:gd name="connsiteY7" fmla="*/ 4463 h 10000"/>
              <a:gd name="connsiteX8" fmla="*/ 574 w 10000"/>
              <a:gd name="connsiteY8" fmla="*/ 3974 h 10000"/>
              <a:gd name="connsiteX9" fmla="*/ 715 w 10000"/>
              <a:gd name="connsiteY9" fmla="*/ 2791 h 10000"/>
              <a:gd name="connsiteX10" fmla="*/ 743 w 10000"/>
              <a:gd name="connsiteY10" fmla="*/ 1914 h 10000"/>
              <a:gd name="connsiteX11" fmla="*/ 897 w 10000"/>
              <a:gd name="connsiteY11" fmla="*/ 965 h 10000"/>
              <a:gd name="connsiteX12" fmla="*/ 1430 w 10000"/>
              <a:gd name="connsiteY12" fmla="*/ 416 h 10000"/>
              <a:gd name="connsiteX13" fmla="*/ 2110 w 10000"/>
              <a:gd name="connsiteY13" fmla="*/ 71 h 10000"/>
              <a:gd name="connsiteX14" fmla="*/ 3010 w 10000"/>
              <a:gd name="connsiteY14" fmla="*/ 152 h 10000"/>
              <a:gd name="connsiteX15" fmla="*/ 3763 w 10000"/>
              <a:gd name="connsiteY15" fmla="*/ 122 h 10000"/>
              <a:gd name="connsiteX16" fmla="*/ 4607 w 10000"/>
              <a:gd name="connsiteY16" fmla="*/ 0 h 10000"/>
              <a:gd name="connsiteX17" fmla="*/ 5003 w 10000"/>
              <a:gd name="connsiteY17" fmla="*/ 35 h 10000"/>
              <a:gd name="connsiteX18" fmla="*/ 5082 w 10000"/>
              <a:gd name="connsiteY18" fmla="*/ 105 h 10000"/>
              <a:gd name="connsiteX19" fmla="*/ 6339 w 10000"/>
              <a:gd name="connsiteY19" fmla="*/ 35 h 10000"/>
              <a:gd name="connsiteX20" fmla="*/ 6843 w 10000"/>
              <a:gd name="connsiteY20" fmla="*/ 111 h 10000"/>
              <a:gd name="connsiteX21" fmla="*/ 7918 w 10000"/>
              <a:gd name="connsiteY21" fmla="*/ 217 h 10000"/>
              <a:gd name="connsiteX22" fmla="*/ 8789 w 10000"/>
              <a:gd name="connsiteY22" fmla="*/ 569 h 10000"/>
              <a:gd name="connsiteX23" fmla="*/ 9213 w 10000"/>
              <a:gd name="connsiteY23" fmla="*/ 1158 h 10000"/>
              <a:gd name="connsiteX24" fmla="*/ 9331 w 10000"/>
              <a:gd name="connsiteY24" fmla="*/ 1733 h 10000"/>
              <a:gd name="connsiteX25" fmla="*/ 9376 w 10000"/>
              <a:gd name="connsiteY25" fmla="*/ 2497 h 10000"/>
              <a:gd name="connsiteX26" fmla="*/ 9368 w 10000"/>
              <a:gd name="connsiteY26" fmla="*/ 3581 h 10000"/>
              <a:gd name="connsiteX27" fmla="*/ 9344 w 10000"/>
              <a:gd name="connsiteY27" fmla="*/ 4265 h 10000"/>
              <a:gd name="connsiteX28" fmla="*/ 9432 w 10000"/>
              <a:gd name="connsiteY28" fmla="*/ 5169 h 10000"/>
              <a:gd name="connsiteX29" fmla="*/ 9650 w 10000"/>
              <a:gd name="connsiteY29" fmla="*/ 6500 h 10000"/>
              <a:gd name="connsiteX30" fmla="*/ 9826 w 10000"/>
              <a:gd name="connsiteY30" fmla="*/ 8025 h 10000"/>
              <a:gd name="connsiteX31" fmla="*/ 9749 w 10000"/>
              <a:gd name="connsiteY31" fmla="*/ 9206 h 10000"/>
              <a:gd name="connsiteX32" fmla="*/ 10000 w 10000"/>
              <a:gd name="connsiteY32" fmla="*/ 10000 h 10000"/>
              <a:gd name="connsiteX0" fmla="*/ 0 w 10000"/>
              <a:gd name="connsiteY0" fmla="*/ 9898 h 10000"/>
              <a:gd name="connsiteX1" fmla="*/ 95 w 10000"/>
              <a:gd name="connsiteY1" fmla="*/ 9078 h 10000"/>
              <a:gd name="connsiteX2" fmla="*/ 344 w 10000"/>
              <a:gd name="connsiteY2" fmla="*/ 8341 h 10000"/>
              <a:gd name="connsiteX3" fmla="*/ 177 w 10000"/>
              <a:gd name="connsiteY3" fmla="*/ 8072 h 10000"/>
              <a:gd name="connsiteX4" fmla="*/ 429 w 10000"/>
              <a:gd name="connsiteY4" fmla="*/ 6955 h 10000"/>
              <a:gd name="connsiteX5" fmla="*/ 597 w 10000"/>
              <a:gd name="connsiteY5" fmla="*/ 5926 h 10000"/>
              <a:gd name="connsiteX6" fmla="*/ 568 w 10000"/>
              <a:gd name="connsiteY6" fmla="*/ 5342 h 10000"/>
              <a:gd name="connsiteX7" fmla="*/ 535 w 10000"/>
              <a:gd name="connsiteY7" fmla="*/ 4463 h 10000"/>
              <a:gd name="connsiteX8" fmla="*/ 574 w 10000"/>
              <a:gd name="connsiteY8" fmla="*/ 3974 h 10000"/>
              <a:gd name="connsiteX9" fmla="*/ 715 w 10000"/>
              <a:gd name="connsiteY9" fmla="*/ 2791 h 10000"/>
              <a:gd name="connsiteX10" fmla="*/ 743 w 10000"/>
              <a:gd name="connsiteY10" fmla="*/ 1914 h 10000"/>
              <a:gd name="connsiteX11" fmla="*/ 897 w 10000"/>
              <a:gd name="connsiteY11" fmla="*/ 965 h 10000"/>
              <a:gd name="connsiteX12" fmla="*/ 1430 w 10000"/>
              <a:gd name="connsiteY12" fmla="*/ 416 h 10000"/>
              <a:gd name="connsiteX13" fmla="*/ 2110 w 10000"/>
              <a:gd name="connsiteY13" fmla="*/ 71 h 10000"/>
              <a:gd name="connsiteX14" fmla="*/ 3010 w 10000"/>
              <a:gd name="connsiteY14" fmla="*/ 152 h 10000"/>
              <a:gd name="connsiteX15" fmla="*/ 3763 w 10000"/>
              <a:gd name="connsiteY15" fmla="*/ 122 h 10000"/>
              <a:gd name="connsiteX16" fmla="*/ 4607 w 10000"/>
              <a:gd name="connsiteY16" fmla="*/ 0 h 10000"/>
              <a:gd name="connsiteX17" fmla="*/ 5003 w 10000"/>
              <a:gd name="connsiteY17" fmla="*/ 35 h 10000"/>
              <a:gd name="connsiteX18" fmla="*/ 5082 w 10000"/>
              <a:gd name="connsiteY18" fmla="*/ 105 h 10000"/>
              <a:gd name="connsiteX19" fmla="*/ 6339 w 10000"/>
              <a:gd name="connsiteY19" fmla="*/ 35 h 10000"/>
              <a:gd name="connsiteX20" fmla="*/ 6843 w 10000"/>
              <a:gd name="connsiteY20" fmla="*/ 111 h 10000"/>
              <a:gd name="connsiteX21" fmla="*/ 7918 w 10000"/>
              <a:gd name="connsiteY21" fmla="*/ 217 h 10000"/>
              <a:gd name="connsiteX22" fmla="*/ 8789 w 10000"/>
              <a:gd name="connsiteY22" fmla="*/ 569 h 10000"/>
              <a:gd name="connsiteX23" fmla="*/ 9213 w 10000"/>
              <a:gd name="connsiteY23" fmla="*/ 1158 h 10000"/>
              <a:gd name="connsiteX24" fmla="*/ 9331 w 10000"/>
              <a:gd name="connsiteY24" fmla="*/ 1733 h 10000"/>
              <a:gd name="connsiteX25" fmla="*/ 9376 w 10000"/>
              <a:gd name="connsiteY25" fmla="*/ 2497 h 10000"/>
              <a:gd name="connsiteX26" fmla="*/ 9368 w 10000"/>
              <a:gd name="connsiteY26" fmla="*/ 3581 h 10000"/>
              <a:gd name="connsiteX27" fmla="*/ 9344 w 10000"/>
              <a:gd name="connsiteY27" fmla="*/ 4265 h 10000"/>
              <a:gd name="connsiteX28" fmla="*/ 9432 w 10000"/>
              <a:gd name="connsiteY28" fmla="*/ 5169 h 10000"/>
              <a:gd name="connsiteX29" fmla="*/ 9650 w 10000"/>
              <a:gd name="connsiteY29" fmla="*/ 6500 h 10000"/>
              <a:gd name="connsiteX30" fmla="*/ 9826 w 10000"/>
              <a:gd name="connsiteY30" fmla="*/ 8025 h 10000"/>
              <a:gd name="connsiteX31" fmla="*/ 9749 w 10000"/>
              <a:gd name="connsiteY31" fmla="*/ 9206 h 10000"/>
              <a:gd name="connsiteX32" fmla="*/ 10000 w 10000"/>
              <a:gd name="connsiteY32" fmla="*/ 10000 h 10000"/>
              <a:gd name="connsiteX0" fmla="*/ 0 w 10000"/>
              <a:gd name="connsiteY0" fmla="*/ 9898 h 10000"/>
              <a:gd name="connsiteX1" fmla="*/ 95 w 10000"/>
              <a:gd name="connsiteY1" fmla="*/ 9078 h 10000"/>
              <a:gd name="connsiteX2" fmla="*/ 344 w 10000"/>
              <a:gd name="connsiteY2" fmla="*/ 8341 h 10000"/>
              <a:gd name="connsiteX3" fmla="*/ 429 w 10000"/>
              <a:gd name="connsiteY3" fmla="*/ 6955 h 10000"/>
              <a:gd name="connsiteX4" fmla="*/ 597 w 10000"/>
              <a:gd name="connsiteY4" fmla="*/ 5926 h 10000"/>
              <a:gd name="connsiteX5" fmla="*/ 568 w 10000"/>
              <a:gd name="connsiteY5" fmla="*/ 5342 h 10000"/>
              <a:gd name="connsiteX6" fmla="*/ 535 w 10000"/>
              <a:gd name="connsiteY6" fmla="*/ 4463 h 10000"/>
              <a:gd name="connsiteX7" fmla="*/ 574 w 10000"/>
              <a:gd name="connsiteY7" fmla="*/ 3974 h 10000"/>
              <a:gd name="connsiteX8" fmla="*/ 715 w 10000"/>
              <a:gd name="connsiteY8" fmla="*/ 2791 h 10000"/>
              <a:gd name="connsiteX9" fmla="*/ 743 w 10000"/>
              <a:gd name="connsiteY9" fmla="*/ 1914 h 10000"/>
              <a:gd name="connsiteX10" fmla="*/ 897 w 10000"/>
              <a:gd name="connsiteY10" fmla="*/ 965 h 10000"/>
              <a:gd name="connsiteX11" fmla="*/ 1430 w 10000"/>
              <a:gd name="connsiteY11" fmla="*/ 416 h 10000"/>
              <a:gd name="connsiteX12" fmla="*/ 2110 w 10000"/>
              <a:gd name="connsiteY12" fmla="*/ 71 h 10000"/>
              <a:gd name="connsiteX13" fmla="*/ 3010 w 10000"/>
              <a:gd name="connsiteY13" fmla="*/ 152 h 10000"/>
              <a:gd name="connsiteX14" fmla="*/ 3763 w 10000"/>
              <a:gd name="connsiteY14" fmla="*/ 122 h 10000"/>
              <a:gd name="connsiteX15" fmla="*/ 4607 w 10000"/>
              <a:gd name="connsiteY15" fmla="*/ 0 h 10000"/>
              <a:gd name="connsiteX16" fmla="*/ 5003 w 10000"/>
              <a:gd name="connsiteY16" fmla="*/ 35 h 10000"/>
              <a:gd name="connsiteX17" fmla="*/ 5082 w 10000"/>
              <a:gd name="connsiteY17" fmla="*/ 105 h 10000"/>
              <a:gd name="connsiteX18" fmla="*/ 6339 w 10000"/>
              <a:gd name="connsiteY18" fmla="*/ 35 h 10000"/>
              <a:gd name="connsiteX19" fmla="*/ 6843 w 10000"/>
              <a:gd name="connsiteY19" fmla="*/ 111 h 10000"/>
              <a:gd name="connsiteX20" fmla="*/ 7918 w 10000"/>
              <a:gd name="connsiteY20" fmla="*/ 217 h 10000"/>
              <a:gd name="connsiteX21" fmla="*/ 8789 w 10000"/>
              <a:gd name="connsiteY21" fmla="*/ 569 h 10000"/>
              <a:gd name="connsiteX22" fmla="*/ 9213 w 10000"/>
              <a:gd name="connsiteY22" fmla="*/ 1158 h 10000"/>
              <a:gd name="connsiteX23" fmla="*/ 9331 w 10000"/>
              <a:gd name="connsiteY23" fmla="*/ 1733 h 10000"/>
              <a:gd name="connsiteX24" fmla="*/ 9376 w 10000"/>
              <a:gd name="connsiteY24" fmla="*/ 2497 h 10000"/>
              <a:gd name="connsiteX25" fmla="*/ 9368 w 10000"/>
              <a:gd name="connsiteY25" fmla="*/ 3581 h 10000"/>
              <a:gd name="connsiteX26" fmla="*/ 9344 w 10000"/>
              <a:gd name="connsiteY26" fmla="*/ 4265 h 10000"/>
              <a:gd name="connsiteX27" fmla="*/ 9432 w 10000"/>
              <a:gd name="connsiteY27" fmla="*/ 5169 h 10000"/>
              <a:gd name="connsiteX28" fmla="*/ 9650 w 10000"/>
              <a:gd name="connsiteY28" fmla="*/ 6500 h 10000"/>
              <a:gd name="connsiteX29" fmla="*/ 9826 w 10000"/>
              <a:gd name="connsiteY29" fmla="*/ 8025 h 10000"/>
              <a:gd name="connsiteX30" fmla="*/ 9749 w 10000"/>
              <a:gd name="connsiteY30" fmla="*/ 9206 h 10000"/>
              <a:gd name="connsiteX31" fmla="*/ 10000 w 10000"/>
              <a:gd name="connsiteY31" fmla="*/ 10000 h 10000"/>
              <a:gd name="connsiteX0" fmla="*/ 0 w 10000"/>
              <a:gd name="connsiteY0" fmla="*/ 9898 h 10000"/>
              <a:gd name="connsiteX1" fmla="*/ 95 w 10000"/>
              <a:gd name="connsiteY1" fmla="*/ 9078 h 10000"/>
              <a:gd name="connsiteX2" fmla="*/ 269 w 10000"/>
              <a:gd name="connsiteY2" fmla="*/ 8177 h 10000"/>
              <a:gd name="connsiteX3" fmla="*/ 429 w 10000"/>
              <a:gd name="connsiteY3" fmla="*/ 6955 h 10000"/>
              <a:gd name="connsiteX4" fmla="*/ 597 w 10000"/>
              <a:gd name="connsiteY4" fmla="*/ 5926 h 10000"/>
              <a:gd name="connsiteX5" fmla="*/ 568 w 10000"/>
              <a:gd name="connsiteY5" fmla="*/ 5342 h 10000"/>
              <a:gd name="connsiteX6" fmla="*/ 535 w 10000"/>
              <a:gd name="connsiteY6" fmla="*/ 4463 h 10000"/>
              <a:gd name="connsiteX7" fmla="*/ 574 w 10000"/>
              <a:gd name="connsiteY7" fmla="*/ 3974 h 10000"/>
              <a:gd name="connsiteX8" fmla="*/ 715 w 10000"/>
              <a:gd name="connsiteY8" fmla="*/ 2791 h 10000"/>
              <a:gd name="connsiteX9" fmla="*/ 743 w 10000"/>
              <a:gd name="connsiteY9" fmla="*/ 1914 h 10000"/>
              <a:gd name="connsiteX10" fmla="*/ 897 w 10000"/>
              <a:gd name="connsiteY10" fmla="*/ 965 h 10000"/>
              <a:gd name="connsiteX11" fmla="*/ 1430 w 10000"/>
              <a:gd name="connsiteY11" fmla="*/ 416 h 10000"/>
              <a:gd name="connsiteX12" fmla="*/ 2110 w 10000"/>
              <a:gd name="connsiteY12" fmla="*/ 71 h 10000"/>
              <a:gd name="connsiteX13" fmla="*/ 3010 w 10000"/>
              <a:gd name="connsiteY13" fmla="*/ 152 h 10000"/>
              <a:gd name="connsiteX14" fmla="*/ 3763 w 10000"/>
              <a:gd name="connsiteY14" fmla="*/ 122 h 10000"/>
              <a:gd name="connsiteX15" fmla="*/ 4607 w 10000"/>
              <a:gd name="connsiteY15" fmla="*/ 0 h 10000"/>
              <a:gd name="connsiteX16" fmla="*/ 5003 w 10000"/>
              <a:gd name="connsiteY16" fmla="*/ 35 h 10000"/>
              <a:gd name="connsiteX17" fmla="*/ 5082 w 10000"/>
              <a:gd name="connsiteY17" fmla="*/ 105 h 10000"/>
              <a:gd name="connsiteX18" fmla="*/ 6339 w 10000"/>
              <a:gd name="connsiteY18" fmla="*/ 35 h 10000"/>
              <a:gd name="connsiteX19" fmla="*/ 6843 w 10000"/>
              <a:gd name="connsiteY19" fmla="*/ 111 h 10000"/>
              <a:gd name="connsiteX20" fmla="*/ 7918 w 10000"/>
              <a:gd name="connsiteY20" fmla="*/ 217 h 10000"/>
              <a:gd name="connsiteX21" fmla="*/ 8789 w 10000"/>
              <a:gd name="connsiteY21" fmla="*/ 569 h 10000"/>
              <a:gd name="connsiteX22" fmla="*/ 9213 w 10000"/>
              <a:gd name="connsiteY22" fmla="*/ 1158 h 10000"/>
              <a:gd name="connsiteX23" fmla="*/ 9331 w 10000"/>
              <a:gd name="connsiteY23" fmla="*/ 1733 h 10000"/>
              <a:gd name="connsiteX24" fmla="*/ 9376 w 10000"/>
              <a:gd name="connsiteY24" fmla="*/ 2497 h 10000"/>
              <a:gd name="connsiteX25" fmla="*/ 9368 w 10000"/>
              <a:gd name="connsiteY25" fmla="*/ 3581 h 10000"/>
              <a:gd name="connsiteX26" fmla="*/ 9344 w 10000"/>
              <a:gd name="connsiteY26" fmla="*/ 4265 h 10000"/>
              <a:gd name="connsiteX27" fmla="*/ 9432 w 10000"/>
              <a:gd name="connsiteY27" fmla="*/ 5169 h 10000"/>
              <a:gd name="connsiteX28" fmla="*/ 9650 w 10000"/>
              <a:gd name="connsiteY28" fmla="*/ 6500 h 10000"/>
              <a:gd name="connsiteX29" fmla="*/ 9826 w 10000"/>
              <a:gd name="connsiteY29" fmla="*/ 8025 h 10000"/>
              <a:gd name="connsiteX30" fmla="*/ 9749 w 10000"/>
              <a:gd name="connsiteY30" fmla="*/ 9206 h 10000"/>
              <a:gd name="connsiteX31" fmla="*/ 10000 w 10000"/>
              <a:gd name="connsiteY31" fmla="*/ 10000 h 10000"/>
              <a:gd name="connsiteX0" fmla="*/ 0 w 10033"/>
              <a:gd name="connsiteY0" fmla="*/ 9898 h 10000"/>
              <a:gd name="connsiteX1" fmla="*/ 95 w 10033"/>
              <a:gd name="connsiteY1" fmla="*/ 9078 h 10000"/>
              <a:gd name="connsiteX2" fmla="*/ 269 w 10033"/>
              <a:gd name="connsiteY2" fmla="*/ 8177 h 10000"/>
              <a:gd name="connsiteX3" fmla="*/ 429 w 10033"/>
              <a:gd name="connsiteY3" fmla="*/ 6955 h 10000"/>
              <a:gd name="connsiteX4" fmla="*/ 597 w 10033"/>
              <a:gd name="connsiteY4" fmla="*/ 5926 h 10000"/>
              <a:gd name="connsiteX5" fmla="*/ 568 w 10033"/>
              <a:gd name="connsiteY5" fmla="*/ 5342 h 10000"/>
              <a:gd name="connsiteX6" fmla="*/ 535 w 10033"/>
              <a:gd name="connsiteY6" fmla="*/ 4463 h 10000"/>
              <a:gd name="connsiteX7" fmla="*/ 574 w 10033"/>
              <a:gd name="connsiteY7" fmla="*/ 3974 h 10000"/>
              <a:gd name="connsiteX8" fmla="*/ 715 w 10033"/>
              <a:gd name="connsiteY8" fmla="*/ 2791 h 10000"/>
              <a:gd name="connsiteX9" fmla="*/ 743 w 10033"/>
              <a:gd name="connsiteY9" fmla="*/ 1914 h 10000"/>
              <a:gd name="connsiteX10" fmla="*/ 897 w 10033"/>
              <a:gd name="connsiteY10" fmla="*/ 965 h 10000"/>
              <a:gd name="connsiteX11" fmla="*/ 1430 w 10033"/>
              <a:gd name="connsiteY11" fmla="*/ 416 h 10000"/>
              <a:gd name="connsiteX12" fmla="*/ 2110 w 10033"/>
              <a:gd name="connsiteY12" fmla="*/ 71 h 10000"/>
              <a:gd name="connsiteX13" fmla="*/ 3010 w 10033"/>
              <a:gd name="connsiteY13" fmla="*/ 152 h 10000"/>
              <a:gd name="connsiteX14" fmla="*/ 3763 w 10033"/>
              <a:gd name="connsiteY14" fmla="*/ 122 h 10000"/>
              <a:gd name="connsiteX15" fmla="*/ 4607 w 10033"/>
              <a:gd name="connsiteY15" fmla="*/ 0 h 10000"/>
              <a:gd name="connsiteX16" fmla="*/ 5003 w 10033"/>
              <a:gd name="connsiteY16" fmla="*/ 35 h 10000"/>
              <a:gd name="connsiteX17" fmla="*/ 5082 w 10033"/>
              <a:gd name="connsiteY17" fmla="*/ 105 h 10000"/>
              <a:gd name="connsiteX18" fmla="*/ 6339 w 10033"/>
              <a:gd name="connsiteY18" fmla="*/ 35 h 10000"/>
              <a:gd name="connsiteX19" fmla="*/ 6843 w 10033"/>
              <a:gd name="connsiteY19" fmla="*/ 111 h 10000"/>
              <a:gd name="connsiteX20" fmla="*/ 7918 w 10033"/>
              <a:gd name="connsiteY20" fmla="*/ 217 h 10000"/>
              <a:gd name="connsiteX21" fmla="*/ 8789 w 10033"/>
              <a:gd name="connsiteY21" fmla="*/ 569 h 10000"/>
              <a:gd name="connsiteX22" fmla="*/ 9213 w 10033"/>
              <a:gd name="connsiteY22" fmla="*/ 1158 h 10000"/>
              <a:gd name="connsiteX23" fmla="*/ 9331 w 10033"/>
              <a:gd name="connsiteY23" fmla="*/ 1733 h 10000"/>
              <a:gd name="connsiteX24" fmla="*/ 9376 w 10033"/>
              <a:gd name="connsiteY24" fmla="*/ 2497 h 10000"/>
              <a:gd name="connsiteX25" fmla="*/ 9368 w 10033"/>
              <a:gd name="connsiteY25" fmla="*/ 3581 h 10000"/>
              <a:gd name="connsiteX26" fmla="*/ 9344 w 10033"/>
              <a:gd name="connsiteY26" fmla="*/ 4265 h 10000"/>
              <a:gd name="connsiteX27" fmla="*/ 9432 w 10033"/>
              <a:gd name="connsiteY27" fmla="*/ 5169 h 10000"/>
              <a:gd name="connsiteX28" fmla="*/ 9650 w 10033"/>
              <a:gd name="connsiteY28" fmla="*/ 6500 h 10000"/>
              <a:gd name="connsiteX29" fmla="*/ 9826 w 10033"/>
              <a:gd name="connsiteY29" fmla="*/ 8025 h 10000"/>
              <a:gd name="connsiteX30" fmla="*/ 10012 w 10033"/>
              <a:gd name="connsiteY30" fmla="*/ 9329 h 10000"/>
              <a:gd name="connsiteX31" fmla="*/ 10000 w 10033"/>
              <a:gd name="connsiteY31" fmla="*/ 10000 h 10000"/>
              <a:gd name="connsiteX0" fmla="*/ 0 w 10033"/>
              <a:gd name="connsiteY0" fmla="*/ 9916 h 10018"/>
              <a:gd name="connsiteX1" fmla="*/ 95 w 10033"/>
              <a:gd name="connsiteY1" fmla="*/ 9096 h 10018"/>
              <a:gd name="connsiteX2" fmla="*/ 269 w 10033"/>
              <a:gd name="connsiteY2" fmla="*/ 8195 h 10018"/>
              <a:gd name="connsiteX3" fmla="*/ 429 w 10033"/>
              <a:gd name="connsiteY3" fmla="*/ 6973 h 10018"/>
              <a:gd name="connsiteX4" fmla="*/ 597 w 10033"/>
              <a:gd name="connsiteY4" fmla="*/ 5944 h 10018"/>
              <a:gd name="connsiteX5" fmla="*/ 568 w 10033"/>
              <a:gd name="connsiteY5" fmla="*/ 5360 h 10018"/>
              <a:gd name="connsiteX6" fmla="*/ 535 w 10033"/>
              <a:gd name="connsiteY6" fmla="*/ 4481 h 10018"/>
              <a:gd name="connsiteX7" fmla="*/ 574 w 10033"/>
              <a:gd name="connsiteY7" fmla="*/ 3992 h 10018"/>
              <a:gd name="connsiteX8" fmla="*/ 715 w 10033"/>
              <a:gd name="connsiteY8" fmla="*/ 2809 h 10018"/>
              <a:gd name="connsiteX9" fmla="*/ 743 w 10033"/>
              <a:gd name="connsiteY9" fmla="*/ 1932 h 10018"/>
              <a:gd name="connsiteX10" fmla="*/ 897 w 10033"/>
              <a:gd name="connsiteY10" fmla="*/ 983 h 10018"/>
              <a:gd name="connsiteX11" fmla="*/ 1430 w 10033"/>
              <a:gd name="connsiteY11" fmla="*/ 434 h 10018"/>
              <a:gd name="connsiteX12" fmla="*/ 2110 w 10033"/>
              <a:gd name="connsiteY12" fmla="*/ 89 h 10018"/>
              <a:gd name="connsiteX13" fmla="*/ 3010 w 10033"/>
              <a:gd name="connsiteY13" fmla="*/ 170 h 10018"/>
              <a:gd name="connsiteX14" fmla="*/ 3763 w 10033"/>
              <a:gd name="connsiteY14" fmla="*/ 140 h 10018"/>
              <a:gd name="connsiteX15" fmla="*/ 4607 w 10033"/>
              <a:gd name="connsiteY15" fmla="*/ 18 h 10018"/>
              <a:gd name="connsiteX16" fmla="*/ 5003 w 10033"/>
              <a:gd name="connsiteY16" fmla="*/ 53 h 10018"/>
              <a:gd name="connsiteX17" fmla="*/ 5570 w 10033"/>
              <a:gd name="connsiteY17" fmla="*/ 0 h 10018"/>
              <a:gd name="connsiteX18" fmla="*/ 6339 w 10033"/>
              <a:gd name="connsiteY18" fmla="*/ 53 h 10018"/>
              <a:gd name="connsiteX19" fmla="*/ 6843 w 10033"/>
              <a:gd name="connsiteY19" fmla="*/ 129 h 10018"/>
              <a:gd name="connsiteX20" fmla="*/ 7918 w 10033"/>
              <a:gd name="connsiteY20" fmla="*/ 235 h 10018"/>
              <a:gd name="connsiteX21" fmla="*/ 8789 w 10033"/>
              <a:gd name="connsiteY21" fmla="*/ 587 h 10018"/>
              <a:gd name="connsiteX22" fmla="*/ 9213 w 10033"/>
              <a:gd name="connsiteY22" fmla="*/ 1176 h 10018"/>
              <a:gd name="connsiteX23" fmla="*/ 9331 w 10033"/>
              <a:gd name="connsiteY23" fmla="*/ 1751 h 10018"/>
              <a:gd name="connsiteX24" fmla="*/ 9376 w 10033"/>
              <a:gd name="connsiteY24" fmla="*/ 2515 h 10018"/>
              <a:gd name="connsiteX25" fmla="*/ 9368 w 10033"/>
              <a:gd name="connsiteY25" fmla="*/ 3599 h 10018"/>
              <a:gd name="connsiteX26" fmla="*/ 9344 w 10033"/>
              <a:gd name="connsiteY26" fmla="*/ 4283 h 10018"/>
              <a:gd name="connsiteX27" fmla="*/ 9432 w 10033"/>
              <a:gd name="connsiteY27" fmla="*/ 5187 h 10018"/>
              <a:gd name="connsiteX28" fmla="*/ 9650 w 10033"/>
              <a:gd name="connsiteY28" fmla="*/ 6518 h 10018"/>
              <a:gd name="connsiteX29" fmla="*/ 9826 w 10033"/>
              <a:gd name="connsiteY29" fmla="*/ 8043 h 10018"/>
              <a:gd name="connsiteX30" fmla="*/ 10012 w 10033"/>
              <a:gd name="connsiteY30" fmla="*/ 9347 h 10018"/>
              <a:gd name="connsiteX31" fmla="*/ 10000 w 10033"/>
              <a:gd name="connsiteY31" fmla="*/ 10018 h 10018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597 w 10033"/>
              <a:gd name="connsiteY4" fmla="*/ 5990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715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3010 w 10033"/>
              <a:gd name="connsiteY13" fmla="*/ 216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03 w 10033"/>
              <a:gd name="connsiteY16" fmla="*/ 99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7918 w 10033"/>
              <a:gd name="connsiteY20" fmla="*/ 281 h 10064"/>
              <a:gd name="connsiteX21" fmla="*/ 8789 w 10033"/>
              <a:gd name="connsiteY21" fmla="*/ 633 h 10064"/>
              <a:gd name="connsiteX22" fmla="*/ 9213 w 10033"/>
              <a:gd name="connsiteY22" fmla="*/ 1222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368 w 10033"/>
              <a:gd name="connsiteY25" fmla="*/ 3645 h 10064"/>
              <a:gd name="connsiteX26" fmla="*/ 9344 w 10033"/>
              <a:gd name="connsiteY26" fmla="*/ 4329 h 10064"/>
              <a:gd name="connsiteX27" fmla="*/ 9432 w 10033"/>
              <a:gd name="connsiteY27" fmla="*/ 5233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597 w 10033"/>
              <a:gd name="connsiteY4" fmla="*/ 5990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715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3010 w 10033"/>
              <a:gd name="connsiteY13" fmla="*/ 216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03 w 10033"/>
              <a:gd name="connsiteY16" fmla="*/ 99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7918 w 10033"/>
              <a:gd name="connsiteY20" fmla="*/ 281 h 10064"/>
              <a:gd name="connsiteX21" fmla="*/ 8789 w 10033"/>
              <a:gd name="connsiteY21" fmla="*/ 633 h 10064"/>
              <a:gd name="connsiteX22" fmla="*/ 9213 w 10033"/>
              <a:gd name="connsiteY22" fmla="*/ 1222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368 w 10033"/>
              <a:gd name="connsiteY25" fmla="*/ 3645 h 10064"/>
              <a:gd name="connsiteX26" fmla="*/ 9344 w 10033"/>
              <a:gd name="connsiteY26" fmla="*/ 4329 h 10064"/>
              <a:gd name="connsiteX27" fmla="*/ 9432 w 10033"/>
              <a:gd name="connsiteY27" fmla="*/ 5233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597 w 10033"/>
              <a:gd name="connsiteY4" fmla="*/ 5990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715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2860 w 10033"/>
              <a:gd name="connsiteY13" fmla="*/ 93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03 w 10033"/>
              <a:gd name="connsiteY16" fmla="*/ 99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7918 w 10033"/>
              <a:gd name="connsiteY20" fmla="*/ 281 h 10064"/>
              <a:gd name="connsiteX21" fmla="*/ 8789 w 10033"/>
              <a:gd name="connsiteY21" fmla="*/ 633 h 10064"/>
              <a:gd name="connsiteX22" fmla="*/ 9213 w 10033"/>
              <a:gd name="connsiteY22" fmla="*/ 1222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368 w 10033"/>
              <a:gd name="connsiteY25" fmla="*/ 3645 h 10064"/>
              <a:gd name="connsiteX26" fmla="*/ 9344 w 10033"/>
              <a:gd name="connsiteY26" fmla="*/ 4329 h 10064"/>
              <a:gd name="connsiteX27" fmla="*/ 9432 w 10033"/>
              <a:gd name="connsiteY27" fmla="*/ 5233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597 w 10033"/>
              <a:gd name="connsiteY4" fmla="*/ 5990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715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2860 w 10033"/>
              <a:gd name="connsiteY13" fmla="*/ 93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03 w 10033"/>
              <a:gd name="connsiteY16" fmla="*/ 99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8106 w 10033"/>
              <a:gd name="connsiteY20" fmla="*/ 281 h 10064"/>
              <a:gd name="connsiteX21" fmla="*/ 8789 w 10033"/>
              <a:gd name="connsiteY21" fmla="*/ 633 h 10064"/>
              <a:gd name="connsiteX22" fmla="*/ 9213 w 10033"/>
              <a:gd name="connsiteY22" fmla="*/ 1222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368 w 10033"/>
              <a:gd name="connsiteY25" fmla="*/ 3645 h 10064"/>
              <a:gd name="connsiteX26" fmla="*/ 9344 w 10033"/>
              <a:gd name="connsiteY26" fmla="*/ 4329 h 10064"/>
              <a:gd name="connsiteX27" fmla="*/ 9432 w 10033"/>
              <a:gd name="connsiteY27" fmla="*/ 5233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597 w 10033"/>
              <a:gd name="connsiteY4" fmla="*/ 5990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715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2860 w 10033"/>
              <a:gd name="connsiteY13" fmla="*/ 93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03 w 10033"/>
              <a:gd name="connsiteY16" fmla="*/ 99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8106 w 10033"/>
              <a:gd name="connsiteY20" fmla="*/ 281 h 10064"/>
              <a:gd name="connsiteX21" fmla="*/ 8714 w 10033"/>
              <a:gd name="connsiteY21" fmla="*/ 510 h 10064"/>
              <a:gd name="connsiteX22" fmla="*/ 9213 w 10033"/>
              <a:gd name="connsiteY22" fmla="*/ 1222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368 w 10033"/>
              <a:gd name="connsiteY25" fmla="*/ 3645 h 10064"/>
              <a:gd name="connsiteX26" fmla="*/ 9344 w 10033"/>
              <a:gd name="connsiteY26" fmla="*/ 4329 h 10064"/>
              <a:gd name="connsiteX27" fmla="*/ 9432 w 10033"/>
              <a:gd name="connsiteY27" fmla="*/ 5233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597 w 10033"/>
              <a:gd name="connsiteY4" fmla="*/ 5990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715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2860 w 10033"/>
              <a:gd name="connsiteY13" fmla="*/ 93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03 w 10033"/>
              <a:gd name="connsiteY16" fmla="*/ 99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8106 w 10033"/>
              <a:gd name="connsiteY20" fmla="*/ 281 h 10064"/>
              <a:gd name="connsiteX21" fmla="*/ 8714 w 10033"/>
              <a:gd name="connsiteY21" fmla="*/ 510 h 10064"/>
              <a:gd name="connsiteX22" fmla="*/ 9175 w 10033"/>
              <a:gd name="connsiteY22" fmla="*/ 1018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368 w 10033"/>
              <a:gd name="connsiteY25" fmla="*/ 3645 h 10064"/>
              <a:gd name="connsiteX26" fmla="*/ 9344 w 10033"/>
              <a:gd name="connsiteY26" fmla="*/ 4329 h 10064"/>
              <a:gd name="connsiteX27" fmla="*/ 9432 w 10033"/>
              <a:gd name="connsiteY27" fmla="*/ 5233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597 w 10033"/>
              <a:gd name="connsiteY4" fmla="*/ 5990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715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2860 w 10033"/>
              <a:gd name="connsiteY13" fmla="*/ 93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03 w 10033"/>
              <a:gd name="connsiteY16" fmla="*/ 99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8106 w 10033"/>
              <a:gd name="connsiteY20" fmla="*/ 281 h 10064"/>
              <a:gd name="connsiteX21" fmla="*/ 8714 w 10033"/>
              <a:gd name="connsiteY21" fmla="*/ 510 h 10064"/>
              <a:gd name="connsiteX22" fmla="*/ 9175 w 10033"/>
              <a:gd name="connsiteY22" fmla="*/ 1018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443 w 10033"/>
              <a:gd name="connsiteY25" fmla="*/ 3645 h 10064"/>
              <a:gd name="connsiteX26" fmla="*/ 9344 w 10033"/>
              <a:gd name="connsiteY26" fmla="*/ 4329 h 10064"/>
              <a:gd name="connsiteX27" fmla="*/ 9432 w 10033"/>
              <a:gd name="connsiteY27" fmla="*/ 5233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597 w 10033"/>
              <a:gd name="connsiteY4" fmla="*/ 5990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715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2860 w 10033"/>
              <a:gd name="connsiteY13" fmla="*/ 93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03 w 10033"/>
              <a:gd name="connsiteY16" fmla="*/ 99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8106 w 10033"/>
              <a:gd name="connsiteY20" fmla="*/ 281 h 10064"/>
              <a:gd name="connsiteX21" fmla="*/ 8714 w 10033"/>
              <a:gd name="connsiteY21" fmla="*/ 510 h 10064"/>
              <a:gd name="connsiteX22" fmla="*/ 9175 w 10033"/>
              <a:gd name="connsiteY22" fmla="*/ 1018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443 w 10033"/>
              <a:gd name="connsiteY25" fmla="*/ 3645 h 10064"/>
              <a:gd name="connsiteX26" fmla="*/ 9494 w 10033"/>
              <a:gd name="connsiteY26" fmla="*/ 4452 h 10064"/>
              <a:gd name="connsiteX27" fmla="*/ 9432 w 10033"/>
              <a:gd name="connsiteY27" fmla="*/ 5233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597 w 10033"/>
              <a:gd name="connsiteY4" fmla="*/ 5990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715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2860 w 10033"/>
              <a:gd name="connsiteY13" fmla="*/ 93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03 w 10033"/>
              <a:gd name="connsiteY16" fmla="*/ 99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8106 w 10033"/>
              <a:gd name="connsiteY20" fmla="*/ 281 h 10064"/>
              <a:gd name="connsiteX21" fmla="*/ 8714 w 10033"/>
              <a:gd name="connsiteY21" fmla="*/ 510 h 10064"/>
              <a:gd name="connsiteX22" fmla="*/ 9175 w 10033"/>
              <a:gd name="connsiteY22" fmla="*/ 1018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443 w 10033"/>
              <a:gd name="connsiteY25" fmla="*/ 3645 h 10064"/>
              <a:gd name="connsiteX26" fmla="*/ 9494 w 10033"/>
              <a:gd name="connsiteY26" fmla="*/ 4452 h 10064"/>
              <a:gd name="connsiteX27" fmla="*/ 9545 w 10033"/>
              <a:gd name="connsiteY27" fmla="*/ 5437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484 w 10033"/>
              <a:gd name="connsiteY4" fmla="*/ 6113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715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2860 w 10033"/>
              <a:gd name="connsiteY13" fmla="*/ 93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03 w 10033"/>
              <a:gd name="connsiteY16" fmla="*/ 99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8106 w 10033"/>
              <a:gd name="connsiteY20" fmla="*/ 281 h 10064"/>
              <a:gd name="connsiteX21" fmla="*/ 8714 w 10033"/>
              <a:gd name="connsiteY21" fmla="*/ 510 h 10064"/>
              <a:gd name="connsiteX22" fmla="*/ 9175 w 10033"/>
              <a:gd name="connsiteY22" fmla="*/ 1018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443 w 10033"/>
              <a:gd name="connsiteY25" fmla="*/ 3645 h 10064"/>
              <a:gd name="connsiteX26" fmla="*/ 9494 w 10033"/>
              <a:gd name="connsiteY26" fmla="*/ 4452 h 10064"/>
              <a:gd name="connsiteX27" fmla="*/ 9545 w 10033"/>
              <a:gd name="connsiteY27" fmla="*/ 5437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484 w 10033"/>
              <a:gd name="connsiteY4" fmla="*/ 6113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640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2860 w 10033"/>
              <a:gd name="connsiteY13" fmla="*/ 93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03 w 10033"/>
              <a:gd name="connsiteY16" fmla="*/ 99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8106 w 10033"/>
              <a:gd name="connsiteY20" fmla="*/ 281 h 10064"/>
              <a:gd name="connsiteX21" fmla="*/ 8714 w 10033"/>
              <a:gd name="connsiteY21" fmla="*/ 510 h 10064"/>
              <a:gd name="connsiteX22" fmla="*/ 9175 w 10033"/>
              <a:gd name="connsiteY22" fmla="*/ 1018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443 w 10033"/>
              <a:gd name="connsiteY25" fmla="*/ 3645 h 10064"/>
              <a:gd name="connsiteX26" fmla="*/ 9494 w 10033"/>
              <a:gd name="connsiteY26" fmla="*/ 4452 h 10064"/>
              <a:gd name="connsiteX27" fmla="*/ 9545 w 10033"/>
              <a:gd name="connsiteY27" fmla="*/ 5437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484 w 10033"/>
              <a:gd name="connsiteY4" fmla="*/ 6113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640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2860 w 10033"/>
              <a:gd name="connsiteY13" fmla="*/ 93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41 w 10033"/>
              <a:gd name="connsiteY16" fmla="*/ 17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8106 w 10033"/>
              <a:gd name="connsiteY20" fmla="*/ 281 h 10064"/>
              <a:gd name="connsiteX21" fmla="*/ 8714 w 10033"/>
              <a:gd name="connsiteY21" fmla="*/ 510 h 10064"/>
              <a:gd name="connsiteX22" fmla="*/ 9175 w 10033"/>
              <a:gd name="connsiteY22" fmla="*/ 1018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443 w 10033"/>
              <a:gd name="connsiteY25" fmla="*/ 3645 h 10064"/>
              <a:gd name="connsiteX26" fmla="*/ 9494 w 10033"/>
              <a:gd name="connsiteY26" fmla="*/ 4452 h 10064"/>
              <a:gd name="connsiteX27" fmla="*/ 9545 w 10033"/>
              <a:gd name="connsiteY27" fmla="*/ 5437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80 h 10082"/>
              <a:gd name="connsiteX1" fmla="*/ 95 w 10033"/>
              <a:gd name="connsiteY1" fmla="*/ 9160 h 10082"/>
              <a:gd name="connsiteX2" fmla="*/ 269 w 10033"/>
              <a:gd name="connsiteY2" fmla="*/ 8259 h 10082"/>
              <a:gd name="connsiteX3" fmla="*/ 429 w 10033"/>
              <a:gd name="connsiteY3" fmla="*/ 7037 h 10082"/>
              <a:gd name="connsiteX4" fmla="*/ 484 w 10033"/>
              <a:gd name="connsiteY4" fmla="*/ 6131 h 10082"/>
              <a:gd name="connsiteX5" fmla="*/ 568 w 10033"/>
              <a:gd name="connsiteY5" fmla="*/ 5424 h 10082"/>
              <a:gd name="connsiteX6" fmla="*/ 535 w 10033"/>
              <a:gd name="connsiteY6" fmla="*/ 4545 h 10082"/>
              <a:gd name="connsiteX7" fmla="*/ 574 w 10033"/>
              <a:gd name="connsiteY7" fmla="*/ 4056 h 10082"/>
              <a:gd name="connsiteX8" fmla="*/ 640 w 10033"/>
              <a:gd name="connsiteY8" fmla="*/ 2873 h 10082"/>
              <a:gd name="connsiteX9" fmla="*/ 743 w 10033"/>
              <a:gd name="connsiteY9" fmla="*/ 1996 h 10082"/>
              <a:gd name="connsiteX10" fmla="*/ 897 w 10033"/>
              <a:gd name="connsiteY10" fmla="*/ 1047 h 10082"/>
              <a:gd name="connsiteX11" fmla="*/ 1430 w 10033"/>
              <a:gd name="connsiteY11" fmla="*/ 498 h 10082"/>
              <a:gd name="connsiteX12" fmla="*/ 2110 w 10033"/>
              <a:gd name="connsiteY12" fmla="*/ 153 h 10082"/>
              <a:gd name="connsiteX13" fmla="*/ 2860 w 10033"/>
              <a:gd name="connsiteY13" fmla="*/ 111 h 10082"/>
              <a:gd name="connsiteX14" fmla="*/ 3838 w 10033"/>
              <a:gd name="connsiteY14" fmla="*/ 40 h 10082"/>
              <a:gd name="connsiteX15" fmla="*/ 4532 w 10033"/>
              <a:gd name="connsiteY15" fmla="*/ 0 h 10082"/>
              <a:gd name="connsiteX16" fmla="*/ 5041 w 10033"/>
              <a:gd name="connsiteY16" fmla="*/ 35 h 10082"/>
              <a:gd name="connsiteX17" fmla="*/ 5570 w 10033"/>
              <a:gd name="connsiteY17" fmla="*/ 64 h 10082"/>
              <a:gd name="connsiteX18" fmla="*/ 6339 w 10033"/>
              <a:gd name="connsiteY18" fmla="*/ 117 h 10082"/>
              <a:gd name="connsiteX19" fmla="*/ 6843 w 10033"/>
              <a:gd name="connsiteY19" fmla="*/ 193 h 10082"/>
              <a:gd name="connsiteX20" fmla="*/ 8106 w 10033"/>
              <a:gd name="connsiteY20" fmla="*/ 299 h 10082"/>
              <a:gd name="connsiteX21" fmla="*/ 8714 w 10033"/>
              <a:gd name="connsiteY21" fmla="*/ 528 h 10082"/>
              <a:gd name="connsiteX22" fmla="*/ 9175 w 10033"/>
              <a:gd name="connsiteY22" fmla="*/ 1036 h 10082"/>
              <a:gd name="connsiteX23" fmla="*/ 9331 w 10033"/>
              <a:gd name="connsiteY23" fmla="*/ 1815 h 10082"/>
              <a:gd name="connsiteX24" fmla="*/ 9376 w 10033"/>
              <a:gd name="connsiteY24" fmla="*/ 2579 h 10082"/>
              <a:gd name="connsiteX25" fmla="*/ 9443 w 10033"/>
              <a:gd name="connsiteY25" fmla="*/ 3663 h 10082"/>
              <a:gd name="connsiteX26" fmla="*/ 9494 w 10033"/>
              <a:gd name="connsiteY26" fmla="*/ 4470 h 10082"/>
              <a:gd name="connsiteX27" fmla="*/ 9545 w 10033"/>
              <a:gd name="connsiteY27" fmla="*/ 5455 h 10082"/>
              <a:gd name="connsiteX28" fmla="*/ 9650 w 10033"/>
              <a:gd name="connsiteY28" fmla="*/ 6582 h 10082"/>
              <a:gd name="connsiteX29" fmla="*/ 9826 w 10033"/>
              <a:gd name="connsiteY29" fmla="*/ 8107 h 10082"/>
              <a:gd name="connsiteX30" fmla="*/ 10012 w 10033"/>
              <a:gd name="connsiteY30" fmla="*/ 9411 h 10082"/>
              <a:gd name="connsiteX31" fmla="*/ 10000 w 10033"/>
              <a:gd name="connsiteY31" fmla="*/ 10082 h 10082"/>
              <a:gd name="connsiteX0" fmla="*/ 0 w 10033"/>
              <a:gd name="connsiteY0" fmla="*/ 9980 h 10082"/>
              <a:gd name="connsiteX1" fmla="*/ 95 w 10033"/>
              <a:gd name="connsiteY1" fmla="*/ 9160 h 10082"/>
              <a:gd name="connsiteX2" fmla="*/ 269 w 10033"/>
              <a:gd name="connsiteY2" fmla="*/ 8259 h 10082"/>
              <a:gd name="connsiteX3" fmla="*/ 429 w 10033"/>
              <a:gd name="connsiteY3" fmla="*/ 7037 h 10082"/>
              <a:gd name="connsiteX4" fmla="*/ 484 w 10033"/>
              <a:gd name="connsiteY4" fmla="*/ 6131 h 10082"/>
              <a:gd name="connsiteX5" fmla="*/ 568 w 10033"/>
              <a:gd name="connsiteY5" fmla="*/ 5424 h 10082"/>
              <a:gd name="connsiteX6" fmla="*/ 535 w 10033"/>
              <a:gd name="connsiteY6" fmla="*/ 4545 h 10082"/>
              <a:gd name="connsiteX7" fmla="*/ 574 w 10033"/>
              <a:gd name="connsiteY7" fmla="*/ 4056 h 10082"/>
              <a:gd name="connsiteX8" fmla="*/ 640 w 10033"/>
              <a:gd name="connsiteY8" fmla="*/ 2873 h 10082"/>
              <a:gd name="connsiteX9" fmla="*/ 743 w 10033"/>
              <a:gd name="connsiteY9" fmla="*/ 1996 h 10082"/>
              <a:gd name="connsiteX10" fmla="*/ 897 w 10033"/>
              <a:gd name="connsiteY10" fmla="*/ 1047 h 10082"/>
              <a:gd name="connsiteX11" fmla="*/ 1430 w 10033"/>
              <a:gd name="connsiteY11" fmla="*/ 498 h 10082"/>
              <a:gd name="connsiteX12" fmla="*/ 2110 w 10033"/>
              <a:gd name="connsiteY12" fmla="*/ 153 h 10082"/>
              <a:gd name="connsiteX13" fmla="*/ 2860 w 10033"/>
              <a:gd name="connsiteY13" fmla="*/ 111 h 10082"/>
              <a:gd name="connsiteX14" fmla="*/ 3838 w 10033"/>
              <a:gd name="connsiteY14" fmla="*/ 40 h 10082"/>
              <a:gd name="connsiteX15" fmla="*/ 4532 w 10033"/>
              <a:gd name="connsiteY15" fmla="*/ 0 h 10082"/>
              <a:gd name="connsiteX16" fmla="*/ 5041 w 10033"/>
              <a:gd name="connsiteY16" fmla="*/ 35 h 10082"/>
              <a:gd name="connsiteX17" fmla="*/ 5570 w 10033"/>
              <a:gd name="connsiteY17" fmla="*/ 64 h 10082"/>
              <a:gd name="connsiteX18" fmla="*/ 6414 w 10033"/>
              <a:gd name="connsiteY18" fmla="*/ 35 h 10082"/>
              <a:gd name="connsiteX19" fmla="*/ 6843 w 10033"/>
              <a:gd name="connsiteY19" fmla="*/ 193 h 10082"/>
              <a:gd name="connsiteX20" fmla="*/ 8106 w 10033"/>
              <a:gd name="connsiteY20" fmla="*/ 299 h 10082"/>
              <a:gd name="connsiteX21" fmla="*/ 8714 w 10033"/>
              <a:gd name="connsiteY21" fmla="*/ 528 h 10082"/>
              <a:gd name="connsiteX22" fmla="*/ 9175 w 10033"/>
              <a:gd name="connsiteY22" fmla="*/ 1036 h 10082"/>
              <a:gd name="connsiteX23" fmla="*/ 9331 w 10033"/>
              <a:gd name="connsiteY23" fmla="*/ 1815 h 10082"/>
              <a:gd name="connsiteX24" fmla="*/ 9376 w 10033"/>
              <a:gd name="connsiteY24" fmla="*/ 2579 h 10082"/>
              <a:gd name="connsiteX25" fmla="*/ 9443 w 10033"/>
              <a:gd name="connsiteY25" fmla="*/ 3663 h 10082"/>
              <a:gd name="connsiteX26" fmla="*/ 9494 w 10033"/>
              <a:gd name="connsiteY26" fmla="*/ 4470 h 10082"/>
              <a:gd name="connsiteX27" fmla="*/ 9545 w 10033"/>
              <a:gd name="connsiteY27" fmla="*/ 5455 h 10082"/>
              <a:gd name="connsiteX28" fmla="*/ 9650 w 10033"/>
              <a:gd name="connsiteY28" fmla="*/ 6582 h 10082"/>
              <a:gd name="connsiteX29" fmla="*/ 9826 w 10033"/>
              <a:gd name="connsiteY29" fmla="*/ 8107 h 10082"/>
              <a:gd name="connsiteX30" fmla="*/ 10012 w 10033"/>
              <a:gd name="connsiteY30" fmla="*/ 9411 h 10082"/>
              <a:gd name="connsiteX31" fmla="*/ 10000 w 10033"/>
              <a:gd name="connsiteY31" fmla="*/ 10082 h 10082"/>
              <a:gd name="connsiteX0" fmla="*/ 0 w 10033"/>
              <a:gd name="connsiteY0" fmla="*/ 9980 h 10082"/>
              <a:gd name="connsiteX1" fmla="*/ 95 w 10033"/>
              <a:gd name="connsiteY1" fmla="*/ 9160 h 10082"/>
              <a:gd name="connsiteX2" fmla="*/ 269 w 10033"/>
              <a:gd name="connsiteY2" fmla="*/ 8259 h 10082"/>
              <a:gd name="connsiteX3" fmla="*/ 429 w 10033"/>
              <a:gd name="connsiteY3" fmla="*/ 7037 h 10082"/>
              <a:gd name="connsiteX4" fmla="*/ 484 w 10033"/>
              <a:gd name="connsiteY4" fmla="*/ 6131 h 10082"/>
              <a:gd name="connsiteX5" fmla="*/ 568 w 10033"/>
              <a:gd name="connsiteY5" fmla="*/ 5424 h 10082"/>
              <a:gd name="connsiteX6" fmla="*/ 535 w 10033"/>
              <a:gd name="connsiteY6" fmla="*/ 4545 h 10082"/>
              <a:gd name="connsiteX7" fmla="*/ 574 w 10033"/>
              <a:gd name="connsiteY7" fmla="*/ 4056 h 10082"/>
              <a:gd name="connsiteX8" fmla="*/ 640 w 10033"/>
              <a:gd name="connsiteY8" fmla="*/ 2873 h 10082"/>
              <a:gd name="connsiteX9" fmla="*/ 743 w 10033"/>
              <a:gd name="connsiteY9" fmla="*/ 1996 h 10082"/>
              <a:gd name="connsiteX10" fmla="*/ 897 w 10033"/>
              <a:gd name="connsiteY10" fmla="*/ 1047 h 10082"/>
              <a:gd name="connsiteX11" fmla="*/ 1430 w 10033"/>
              <a:gd name="connsiteY11" fmla="*/ 498 h 10082"/>
              <a:gd name="connsiteX12" fmla="*/ 2110 w 10033"/>
              <a:gd name="connsiteY12" fmla="*/ 153 h 10082"/>
              <a:gd name="connsiteX13" fmla="*/ 2860 w 10033"/>
              <a:gd name="connsiteY13" fmla="*/ 111 h 10082"/>
              <a:gd name="connsiteX14" fmla="*/ 3838 w 10033"/>
              <a:gd name="connsiteY14" fmla="*/ 40 h 10082"/>
              <a:gd name="connsiteX15" fmla="*/ 4532 w 10033"/>
              <a:gd name="connsiteY15" fmla="*/ 0 h 10082"/>
              <a:gd name="connsiteX16" fmla="*/ 5041 w 10033"/>
              <a:gd name="connsiteY16" fmla="*/ 35 h 10082"/>
              <a:gd name="connsiteX17" fmla="*/ 5570 w 10033"/>
              <a:gd name="connsiteY17" fmla="*/ 64 h 10082"/>
              <a:gd name="connsiteX18" fmla="*/ 6414 w 10033"/>
              <a:gd name="connsiteY18" fmla="*/ 35 h 10082"/>
              <a:gd name="connsiteX19" fmla="*/ 7143 w 10033"/>
              <a:gd name="connsiteY19" fmla="*/ 152 h 10082"/>
              <a:gd name="connsiteX20" fmla="*/ 8106 w 10033"/>
              <a:gd name="connsiteY20" fmla="*/ 299 h 10082"/>
              <a:gd name="connsiteX21" fmla="*/ 8714 w 10033"/>
              <a:gd name="connsiteY21" fmla="*/ 528 h 10082"/>
              <a:gd name="connsiteX22" fmla="*/ 9175 w 10033"/>
              <a:gd name="connsiteY22" fmla="*/ 1036 h 10082"/>
              <a:gd name="connsiteX23" fmla="*/ 9331 w 10033"/>
              <a:gd name="connsiteY23" fmla="*/ 1815 h 10082"/>
              <a:gd name="connsiteX24" fmla="*/ 9376 w 10033"/>
              <a:gd name="connsiteY24" fmla="*/ 2579 h 10082"/>
              <a:gd name="connsiteX25" fmla="*/ 9443 w 10033"/>
              <a:gd name="connsiteY25" fmla="*/ 3663 h 10082"/>
              <a:gd name="connsiteX26" fmla="*/ 9494 w 10033"/>
              <a:gd name="connsiteY26" fmla="*/ 4470 h 10082"/>
              <a:gd name="connsiteX27" fmla="*/ 9545 w 10033"/>
              <a:gd name="connsiteY27" fmla="*/ 5455 h 10082"/>
              <a:gd name="connsiteX28" fmla="*/ 9650 w 10033"/>
              <a:gd name="connsiteY28" fmla="*/ 6582 h 10082"/>
              <a:gd name="connsiteX29" fmla="*/ 9826 w 10033"/>
              <a:gd name="connsiteY29" fmla="*/ 8107 h 10082"/>
              <a:gd name="connsiteX30" fmla="*/ 10012 w 10033"/>
              <a:gd name="connsiteY30" fmla="*/ 9411 h 10082"/>
              <a:gd name="connsiteX31" fmla="*/ 10000 w 10033"/>
              <a:gd name="connsiteY31" fmla="*/ 10082 h 10082"/>
              <a:gd name="connsiteX0" fmla="*/ 0 w 10033"/>
              <a:gd name="connsiteY0" fmla="*/ 9980 h 10082"/>
              <a:gd name="connsiteX1" fmla="*/ 95 w 10033"/>
              <a:gd name="connsiteY1" fmla="*/ 9160 h 10082"/>
              <a:gd name="connsiteX2" fmla="*/ 269 w 10033"/>
              <a:gd name="connsiteY2" fmla="*/ 8259 h 10082"/>
              <a:gd name="connsiteX3" fmla="*/ 429 w 10033"/>
              <a:gd name="connsiteY3" fmla="*/ 7037 h 10082"/>
              <a:gd name="connsiteX4" fmla="*/ 484 w 10033"/>
              <a:gd name="connsiteY4" fmla="*/ 6131 h 10082"/>
              <a:gd name="connsiteX5" fmla="*/ 568 w 10033"/>
              <a:gd name="connsiteY5" fmla="*/ 5424 h 10082"/>
              <a:gd name="connsiteX6" fmla="*/ 535 w 10033"/>
              <a:gd name="connsiteY6" fmla="*/ 4545 h 10082"/>
              <a:gd name="connsiteX7" fmla="*/ 574 w 10033"/>
              <a:gd name="connsiteY7" fmla="*/ 4056 h 10082"/>
              <a:gd name="connsiteX8" fmla="*/ 640 w 10033"/>
              <a:gd name="connsiteY8" fmla="*/ 2873 h 10082"/>
              <a:gd name="connsiteX9" fmla="*/ 743 w 10033"/>
              <a:gd name="connsiteY9" fmla="*/ 1996 h 10082"/>
              <a:gd name="connsiteX10" fmla="*/ 897 w 10033"/>
              <a:gd name="connsiteY10" fmla="*/ 1047 h 10082"/>
              <a:gd name="connsiteX11" fmla="*/ 1430 w 10033"/>
              <a:gd name="connsiteY11" fmla="*/ 498 h 10082"/>
              <a:gd name="connsiteX12" fmla="*/ 2110 w 10033"/>
              <a:gd name="connsiteY12" fmla="*/ 153 h 10082"/>
              <a:gd name="connsiteX13" fmla="*/ 2860 w 10033"/>
              <a:gd name="connsiteY13" fmla="*/ 111 h 10082"/>
              <a:gd name="connsiteX14" fmla="*/ 3838 w 10033"/>
              <a:gd name="connsiteY14" fmla="*/ 40 h 10082"/>
              <a:gd name="connsiteX15" fmla="*/ 4532 w 10033"/>
              <a:gd name="connsiteY15" fmla="*/ 0 h 10082"/>
              <a:gd name="connsiteX16" fmla="*/ 5041 w 10033"/>
              <a:gd name="connsiteY16" fmla="*/ 35 h 10082"/>
              <a:gd name="connsiteX17" fmla="*/ 5683 w 10033"/>
              <a:gd name="connsiteY17" fmla="*/ 64 h 10082"/>
              <a:gd name="connsiteX18" fmla="*/ 6414 w 10033"/>
              <a:gd name="connsiteY18" fmla="*/ 35 h 10082"/>
              <a:gd name="connsiteX19" fmla="*/ 7143 w 10033"/>
              <a:gd name="connsiteY19" fmla="*/ 152 h 10082"/>
              <a:gd name="connsiteX20" fmla="*/ 8106 w 10033"/>
              <a:gd name="connsiteY20" fmla="*/ 299 h 10082"/>
              <a:gd name="connsiteX21" fmla="*/ 8714 w 10033"/>
              <a:gd name="connsiteY21" fmla="*/ 528 h 10082"/>
              <a:gd name="connsiteX22" fmla="*/ 9175 w 10033"/>
              <a:gd name="connsiteY22" fmla="*/ 1036 h 10082"/>
              <a:gd name="connsiteX23" fmla="*/ 9331 w 10033"/>
              <a:gd name="connsiteY23" fmla="*/ 1815 h 10082"/>
              <a:gd name="connsiteX24" fmla="*/ 9376 w 10033"/>
              <a:gd name="connsiteY24" fmla="*/ 2579 h 10082"/>
              <a:gd name="connsiteX25" fmla="*/ 9443 w 10033"/>
              <a:gd name="connsiteY25" fmla="*/ 3663 h 10082"/>
              <a:gd name="connsiteX26" fmla="*/ 9494 w 10033"/>
              <a:gd name="connsiteY26" fmla="*/ 4470 h 10082"/>
              <a:gd name="connsiteX27" fmla="*/ 9545 w 10033"/>
              <a:gd name="connsiteY27" fmla="*/ 5455 h 10082"/>
              <a:gd name="connsiteX28" fmla="*/ 9650 w 10033"/>
              <a:gd name="connsiteY28" fmla="*/ 6582 h 10082"/>
              <a:gd name="connsiteX29" fmla="*/ 9826 w 10033"/>
              <a:gd name="connsiteY29" fmla="*/ 8107 h 10082"/>
              <a:gd name="connsiteX30" fmla="*/ 10012 w 10033"/>
              <a:gd name="connsiteY30" fmla="*/ 9411 h 10082"/>
              <a:gd name="connsiteX31" fmla="*/ 10000 w 10033"/>
              <a:gd name="connsiteY31" fmla="*/ 10082 h 10082"/>
              <a:gd name="connsiteX0" fmla="*/ 68 w 9951"/>
              <a:gd name="connsiteY0" fmla="*/ 10062 h 10082"/>
              <a:gd name="connsiteX1" fmla="*/ 13 w 9951"/>
              <a:gd name="connsiteY1" fmla="*/ 9160 h 10082"/>
              <a:gd name="connsiteX2" fmla="*/ 187 w 9951"/>
              <a:gd name="connsiteY2" fmla="*/ 8259 h 10082"/>
              <a:gd name="connsiteX3" fmla="*/ 347 w 9951"/>
              <a:gd name="connsiteY3" fmla="*/ 7037 h 10082"/>
              <a:gd name="connsiteX4" fmla="*/ 402 w 9951"/>
              <a:gd name="connsiteY4" fmla="*/ 6131 h 10082"/>
              <a:gd name="connsiteX5" fmla="*/ 486 w 9951"/>
              <a:gd name="connsiteY5" fmla="*/ 5424 h 10082"/>
              <a:gd name="connsiteX6" fmla="*/ 453 w 9951"/>
              <a:gd name="connsiteY6" fmla="*/ 4545 h 10082"/>
              <a:gd name="connsiteX7" fmla="*/ 492 w 9951"/>
              <a:gd name="connsiteY7" fmla="*/ 4056 h 10082"/>
              <a:gd name="connsiteX8" fmla="*/ 558 w 9951"/>
              <a:gd name="connsiteY8" fmla="*/ 2873 h 10082"/>
              <a:gd name="connsiteX9" fmla="*/ 661 w 9951"/>
              <a:gd name="connsiteY9" fmla="*/ 1996 h 10082"/>
              <a:gd name="connsiteX10" fmla="*/ 815 w 9951"/>
              <a:gd name="connsiteY10" fmla="*/ 1047 h 10082"/>
              <a:gd name="connsiteX11" fmla="*/ 1348 w 9951"/>
              <a:gd name="connsiteY11" fmla="*/ 498 h 10082"/>
              <a:gd name="connsiteX12" fmla="*/ 2028 w 9951"/>
              <a:gd name="connsiteY12" fmla="*/ 153 h 10082"/>
              <a:gd name="connsiteX13" fmla="*/ 2778 w 9951"/>
              <a:gd name="connsiteY13" fmla="*/ 111 h 10082"/>
              <a:gd name="connsiteX14" fmla="*/ 3756 w 9951"/>
              <a:gd name="connsiteY14" fmla="*/ 40 h 10082"/>
              <a:gd name="connsiteX15" fmla="*/ 4450 w 9951"/>
              <a:gd name="connsiteY15" fmla="*/ 0 h 10082"/>
              <a:gd name="connsiteX16" fmla="*/ 4959 w 9951"/>
              <a:gd name="connsiteY16" fmla="*/ 35 h 10082"/>
              <a:gd name="connsiteX17" fmla="*/ 5601 w 9951"/>
              <a:gd name="connsiteY17" fmla="*/ 64 h 10082"/>
              <a:gd name="connsiteX18" fmla="*/ 6332 w 9951"/>
              <a:gd name="connsiteY18" fmla="*/ 35 h 10082"/>
              <a:gd name="connsiteX19" fmla="*/ 7061 w 9951"/>
              <a:gd name="connsiteY19" fmla="*/ 152 h 10082"/>
              <a:gd name="connsiteX20" fmla="*/ 8024 w 9951"/>
              <a:gd name="connsiteY20" fmla="*/ 299 h 10082"/>
              <a:gd name="connsiteX21" fmla="*/ 8632 w 9951"/>
              <a:gd name="connsiteY21" fmla="*/ 528 h 10082"/>
              <a:gd name="connsiteX22" fmla="*/ 9093 w 9951"/>
              <a:gd name="connsiteY22" fmla="*/ 1036 h 10082"/>
              <a:gd name="connsiteX23" fmla="*/ 9249 w 9951"/>
              <a:gd name="connsiteY23" fmla="*/ 1815 h 10082"/>
              <a:gd name="connsiteX24" fmla="*/ 9294 w 9951"/>
              <a:gd name="connsiteY24" fmla="*/ 2579 h 10082"/>
              <a:gd name="connsiteX25" fmla="*/ 9361 w 9951"/>
              <a:gd name="connsiteY25" fmla="*/ 3663 h 10082"/>
              <a:gd name="connsiteX26" fmla="*/ 9412 w 9951"/>
              <a:gd name="connsiteY26" fmla="*/ 4470 h 10082"/>
              <a:gd name="connsiteX27" fmla="*/ 9463 w 9951"/>
              <a:gd name="connsiteY27" fmla="*/ 5455 h 10082"/>
              <a:gd name="connsiteX28" fmla="*/ 9568 w 9951"/>
              <a:gd name="connsiteY28" fmla="*/ 6582 h 10082"/>
              <a:gd name="connsiteX29" fmla="*/ 9744 w 9951"/>
              <a:gd name="connsiteY29" fmla="*/ 8107 h 10082"/>
              <a:gd name="connsiteX30" fmla="*/ 9930 w 9951"/>
              <a:gd name="connsiteY30" fmla="*/ 9411 h 10082"/>
              <a:gd name="connsiteX31" fmla="*/ 9918 w 9951"/>
              <a:gd name="connsiteY31" fmla="*/ 10082 h 1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951" h="10082">
                <a:moveTo>
                  <a:pt x="68" y="10062"/>
                </a:moveTo>
                <a:cubicBezTo>
                  <a:pt x="119" y="9849"/>
                  <a:pt x="-44" y="9419"/>
                  <a:pt x="13" y="9160"/>
                </a:cubicBezTo>
                <a:cubicBezTo>
                  <a:pt x="-2" y="8979"/>
                  <a:pt x="216" y="8431"/>
                  <a:pt x="187" y="8259"/>
                </a:cubicBezTo>
                <a:cubicBezTo>
                  <a:pt x="243" y="7905"/>
                  <a:pt x="305" y="7439"/>
                  <a:pt x="347" y="7037"/>
                </a:cubicBezTo>
                <a:cubicBezTo>
                  <a:pt x="321" y="6778"/>
                  <a:pt x="379" y="6386"/>
                  <a:pt x="402" y="6131"/>
                </a:cubicBezTo>
                <a:cubicBezTo>
                  <a:pt x="426" y="5963"/>
                  <a:pt x="403" y="5592"/>
                  <a:pt x="486" y="5424"/>
                </a:cubicBezTo>
                <a:cubicBezTo>
                  <a:pt x="444" y="5077"/>
                  <a:pt x="578" y="4800"/>
                  <a:pt x="453" y="4545"/>
                </a:cubicBezTo>
                <a:cubicBezTo>
                  <a:pt x="421" y="4330"/>
                  <a:pt x="475" y="4335"/>
                  <a:pt x="492" y="4056"/>
                </a:cubicBezTo>
                <a:cubicBezTo>
                  <a:pt x="509" y="3777"/>
                  <a:pt x="561" y="3216"/>
                  <a:pt x="558" y="2873"/>
                </a:cubicBezTo>
                <a:cubicBezTo>
                  <a:pt x="555" y="2530"/>
                  <a:pt x="687" y="2348"/>
                  <a:pt x="661" y="1996"/>
                </a:cubicBezTo>
                <a:cubicBezTo>
                  <a:pt x="635" y="1644"/>
                  <a:pt x="801" y="1331"/>
                  <a:pt x="815" y="1047"/>
                </a:cubicBezTo>
                <a:cubicBezTo>
                  <a:pt x="829" y="763"/>
                  <a:pt x="1146" y="647"/>
                  <a:pt x="1348" y="498"/>
                </a:cubicBezTo>
                <a:cubicBezTo>
                  <a:pt x="1550" y="349"/>
                  <a:pt x="1790" y="217"/>
                  <a:pt x="2028" y="153"/>
                </a:cubicBezTo>
                <a:cubicBezTo>
                  <a:pt x="2266" y="89"/>
                  <a:pt x="2490" y="130"/>
                  <a:pt x="2778" y="111"/>
                </a:cubicBezTo>
                <a:lnTo>
                  <a:pt x="3756" y="40"/>
                </a:lnTo>
                <a:cubicBezTo>
                  <a:pt x="3890" y="-53"/>
                  <a:pt x="4323" y="101"/>
                  <a:pt x="4450" y="0"/>
                </a:cubicBezTo>
                <a:cubicBezTo>
                  <a:pt x="4582" y="13"/>
                  <a:pt x="4827" y="4"/>
                  <a:pt x="4959" y="35"/>
                </a:cubicBezTo>
                <a:cubicBezTo>
                  <a:pt x="4989" y="44"/>
                  <a:pt x="5372" y="64"/>
                  <a:pt x="5601" y="64"/>
                </a:cubicBezTo>
                <a:cubicBezTo>
                  <a:pt x="5830" y="64"/>
                  <a:pt x="6089" y="20"/>
                  <a:pt x="6332" y="35"/>
                </a:cubicBezTo>
                <a:cubicBezTo>
                  <a:pt x="6575" y="50"/>
                  <a:pt x="6865" y="139"/>
                  <a:pt x="7061" y="152"/>
                </a:cubicBezTo>
                <a:cubicBezTo>
                  <a:pt x="7157" y="183"/>
                  <a:pt x="7925" y="269"/>
                  <a:pt x="8024" y="299"/>
                </a:cubicBezTo>
                <a:cubicBezTo>
                  <a:pt x="8261" y="423"/>
                  <a:pt x="8272" y="351"/>
                  <a:pt x="8632" y="528"/>
                </a:cubicBezTo>
                <a:cubicBezTo>
                  <a:pt x="8877" y="635"/>
                  <a:pt x="8859" y="883"/>
                  <a:pt x="9093" y="1036"/>
                </a:cubicBezTo>
                <a:cubicBezTo>
                  <a:pt x="9172" y="1446"/>
                  <a:pt x="9139" y="1476"/>
                  <a:pt x="9249" y="1815"/>
                </a:cubicBezTo>
                <a:cubicBezTo>
                  <a:pt x="9313" y="2013"/>
                  <a:pt x="9223" y="2386"/>
                  <a:pt x="9294" y="2579"/>
                </a:cubicBezTo>
                <a:cubicBezTo>
                  <a:pt x="9363" y="2896"/>
                  <a:pt x="9286" y="3347"/>
                  <a:pt x="9361" y="3663"/>
                </a:cubicBezTo>
                <a:cubicBezTo>
                  <a:pt x="9389" y="3874"/>
                  <a:pt x="9340" y="4434"/>
                  <a:pt x="9412" y="4470"/>
                </a:cubicBezTo>
                <a:cubicBezTo>
                  <a:pt x="9425" y="4513"/>
                  <a:pt x="9437" y="5103"/>
                  <a:pt x="9463" y="5455"/>
                </a:cubicBezTo>
                <a:cubicBezTo>
                  <a:pt x="9489" y="5807"/>
                  <a:pt x="9394" y="6209"/>
                  <a:pt x="9568" y="6582"/>
                </a:cubicBezTo>
                <a:cubicBezTo>
                  <a:pt x="9594" y="6986"/>
                  <a:pt x="9709" y="7703"/>
                  <a:pt x="9744" y="8107"/>
                </a:cubicBezTo>
                <a:cubicBezTo>
                  <a:pt x="9891" y="8446"/>
                  <a:pt x="9813" y="9068"/>
                  <a:pt x="9930" y="9411"/>
                </a:cubicBezTo>
                <a:cubicBezTo>
                  <a:pt x="10002" y="9741"/>
                  <a:pt x="9864" y="9897"/>
                  <a:pt x="9918" y="1008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/>
        </p:spPr>
        <p:txBody>
          <a:bodyPr/>
          <a:lstStyle/>
          <a:p>
            <a:endParaRPr lang="it-IT"/>
          </a:p>
        </p:txBody>
      </p:sp>
      <p:sp>
        <p:nvSpPr>
          <p:cNvPr id="67606" name="Text Box 4"/>
          <p:cNvSpPr txBox="1">
            <a:spLocks noChangeArrowheads="1"/>
          </p:cNvSpPr>
          <p:nvPr/>
        </p:nvSpPr>
        <p:spPr bwMode="auto">
          <a:xfrm>
            <a:off x="611188" y="115888"/>
            <a:ext cx="8424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it-IT" altLang="it-IT" sz="2200" b="1" dirty="0">
                <a:latin typeface="Trebuchet MS" panose="020B0603020202020204" pitchFamily="34" charset="0"/>
              </a:rPr>
              <a:t>Consumi energetici </a:t>
            </a:r>
            <a:r>
              <a:rPr lang="it-IT" altLang="it-IT" sz="2200" b="1" dirty="0" smtClean="0">
                <a:latin typeface="Trebuchet MS" panose="020B0603020202020204" pitchFamily="34" charset="0"/>
              </a:rPr>
              <a:t>con magazzino «ipogeo»</a:t>
            </a:r>
            <a:endParaRPr lang="it-IT" altLang="it-IT" sz="2200" b="1" dirty="0">
              <a:latin typeface="Trebuchet MS" panose="020B0603020202020204" pitchFamily="34" charset="0"/>
            </a:endParaRPr>
          </a:p>
        </p:txBody>
      </p:sp>
      <p:sp>
        <p:nvSpPr>
          <p:cNvPr id="67600" name="Rectangle 16" descr="Stuoia"/>
          <p:cNvSpPr>
            <a:spLocks noChangeArrowheads="1"/>
          </p:cNvSpPr>
          <p:nvPr/>
        </p:nvSpPr>
        <p:spPr bwMode="auto">
          <a:xfrm>
            <a:off x="3372085" y="3419719"/>
            <a:ext cx="2403357" cy="245951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endParaRPr lang="it-IT" sz="1600"/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3543663" y="3574804"/>
            <a:ext cx="2060201" cy="23031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endParaRPr lang="it-IT" sz="1600"/>
          </a:p>
        </p:txBody>
      </p:sp>
      <p:sp>
        <p:nvSpPr>
          <p:cNvPr id="67603" name="Text Box 4"/>
          <p:cNvSpPr txBox="1">
            <a:spLocks noChangeArrowheads="1"/>
          </p:cNvSpPr>
          <p:nvPr/>
        </p:nvSpPr>
        <p:spPr bwMode="auto">
          <a:xfrm rot="20645325">
            <a:off x="5810722" y="5049226"/>
            <a:ext cx="919645" cy="338554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eaLnBrk="1" hangingPunct="1">
              <a:spcBef>
                <a:spcPct val="20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altLang="it-IT" sz="1600" dirty="0" smtClean="0">
                <a:solidFill>
                  <a:srgbClr val="FF0000"/>
                </a:solidFill>
                <a:latin typeface="+mj-lt"/>
              </a:rPr>
              <a:t>Calore</a:t>
            </a:r>
            <a:endParaRPr lang="it-IT" altLang="it-IT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 flipH="1">
            <a:off x="4549852" y="2847273"/>
            <a:ext cx="324197" cy="66862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67609" name="Text Box 4"/>
          <p:cNvSpPr txBox="1">
            <a:spLocks noChangeArrowheads="1"/>
          </p:cNvSpPr>
          <p:nvPr/>
        </p:nvSpPr>
        <p:spPr bwMode="auto">
          <a:xfrm>
            <a:off x="4381534" y="2580378"/>
            <a:ext cx="1831850" cy="338554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spcBef>
                <a:spcPct val="20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altLang="it-IT" sz="1600" dirty="0">
                <a:solidFill>
                  <a:srgbClr val="663300"/>
                </a:solidFill>
              </a:rPr>
              <a:t>Isolante termico</a:t>
            </a:r>
          </a:p>
        </p:txBody>
      </p:sp>
      <p:sp>
        <p:nvSpPr>
          <p:cNvPr id="67610" name="Line 26"/>
          <p:cNvSpPr>
            <a:spLocks noChangeShapeType="1"/>
          </p:cNvSpPr>
          <p:nvPr/>
        </p:nvSpPr>
        <p:spPr bwMode="auto">
          <a:xfrm rot="21213212">
            <a:off x="3694612" y="4905780"/>
            <a:ext cx="11480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67611" name="Freeform 27"/>
          <p:cNvSpPr>
            <a:spLocks/>
          </p:cNvSpPr>
          <p:nvPr/>
        </p:nvSpPr>
        <p:spPr bwMode="auto">
          <a:xfrm rot="21213212">
            <a:off x="5489057" y="5023830"/>
            <a:ext cx="814997" cy="54249"/>
          </a:xfrm>
          <a:custGeom>
            <a:avLst/>
            <a:gdLst>
              <a:gd name="T0" fmla="*/ 0 w 646"/>
              <a:gd name="T1" fmla="*/ 41 h 43"/>
              <a:gd name="T2" fmla="*/ 130 w 646"/>
              <a:gd name="T3" fmla="*/ 0 h 43"/>
              <a:gd name="T4" fmla="*/ 233 w 646"/>
              <a:gd name="T5" fmla="*/ 42 h 43"/>
              <a:gd name="T6" fmla="*/ 388 w 646"/>
              <a:gd name="T7" fmla="*/ 0 h 43"/>
              <a:gd name="T8" fmla="*/ 492 w 646"/>
              <a:gd name="T9" fmla="*/ 42 h 43"/>
              <a:gd name="T10" fmla="*/ 579 w 646"/>
              <a:gd name="T11" fmla="*/ 7 h 43"/>
              <a:gd name="T12" fmla="*/ 646 w 646"/>
              <a:gd name="T1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6" h="43">
                <a:moveTo>
                  <a:pt x="0" y="41"/>
                </a:moveTo>
                <a:cubicBezTo>
                  <a:pt x="22" y="33"/>
                  <a:pt x="91" y="0"/>
                  <a:pt x="130" y="0"/>
                </a:cubicBezTo>
                <a:cubicBezTo>
                  <a:pt x="168" y="0"/>
                  <a:pt x="190" y="42"/>
                  <a:pt x="233" y="42"/>
                </a:cubicBezTo>
                <a:cubicBezTo>
                  <a:pt x="277" y="42"/>
                  <a:pt x="345" y="0"/>
                  <a:pt x="388" y="0"/>
                </a:cubicBezTo>
                <a:cubicBezTo>
                  <a:pt x="431" y="0"/>
                  <a:pt x="460" y="41"/>
                  <a:pt x="492" y="42"/>
                </a:cubicBezTo>
                <a:cubicBezTo>
                  <a:pt x="524" y="43"/>
                  <a:pt x="553" y="14"/>
                  <a:pt x="579" y="7"/>
                </a:cubicBezTo>
                <a:cubicBezTo>
                  <a:pt x="605" y="0"/>
                  <a:pt x="632" y="1"/>
                  <a:pt x="64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 rot="11403786" flipV="1">
            <a:off x="5368302" y="5111009"/>
            <a:ext cx="106239" cy="45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16" name="Freeform 27"/>
          <p:cNvSpPr>
            <a:spLocks/>
          </p:cNvSpPr>
          <p:nvPr/>
        </p:nvSpPr>
        <p:spPr bwMode="auto">
          <a:xfrm rot="11403786">
            <a:off x="2874419" y="4829201"/>
            <a:ext cx="814997" cy="54249"/>
          </a:xfrm>
          <a:custGeom>
            <a:avLst/>
            <a:gdLst>
              <a:gd name="T0" fmla="*/ 0 w 646"/>
              <a:gd name="T1" fmla="*/ 41 h 43"/>
              <a:gd name="T2" fmla="*/ 130 w 646"/>
              <a:gd name="T3" fmla="*/ 0 h 43"/>
              <a:gd name="T4" fmla="*/ 233 w 646"/>
              <a:gd name="T5" fmla="*/ 42 h 43"/>
              <a:gd name="T6" fmla="*/ 388 w 646"/>
              <a:gd name="T7" fmla="*/ 0 h 43"/>
              <a:gd name="T8" fmla="*/ 492 w 646"/>
              <a:gd name="T9" fmla="*/ 42 h 43"/>
              <a:gd name="T10" fmla="*/ 579 w 646"/>
              <a:gd name="T11" fmla="*/ 7 h 43"/>
              <a:gd name="T12" fmla="*/ 646 w 646"/>
              <a:gd name="T1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6" h="43">
                <a:moveTo>
                  <a:pt x="0" y="41"/>
                </a:moveTo>
                <a:cubicBezTo>
                  <a:pt x="22" y="33"/>
                  <a:pt x="91" y="0"/>
                  <a:pt x="130" y="0"/>
                </a:cubicBezTo>
                <a:cubicBezTo>
                  <a:pt x="168" y="0"/>
                  <a:pt x="190" y="42"/>
                  <a:pt x="233" y="42"/>
                </a:cubicBezTo>
                <a:cubicBezTo>
                  <a:pt x="277" y="42"/>
                  <a:pt x="345" y="0"/>
                  <a:pt x="388" y="0"/>
                </a:cubicBezTo>
                <a:cubicBezTo>
                  <a:pt x="431" y="0"/>
                  <a:pt x="460" y="41"/>
                  <a:pt x="492" y="42"/>
                </a:cubicBezTo>
                <a:cubicBezTo>
                  <a:pt x="524" y="43"/>
                  <a:pt x="553" y="14"/>
                  <a:pt x="579" y="7"/>
                </a:cubicBezTo>
                <a:cubicBezTo>
                  <a:pt x="605" y="0"/>
                  <a:pt x="632" y="1"/>
                  <a:pt x="64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 rot="450522">
            <a:off x="2479572" y="4389409"/>
            <a:ext cx="940754" cy="338554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eaLnBrk="1" hangingPunct="1">
              <a:spcBef>
                <a:spcPct val="20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altLang="it-IT" sz="1600" dirty="0" smtClean="0">
                <a:solidFill>
                  <a:srgbClr val="FF0000"/>
                </a:solidFill>
                <a:latin typeface="+mj-lt"/>
              </a:rPr>
              <a:t>Calore</a:t>
            </a:r>
            <a:endParaRPr lang="it-IT" altLang="it-IT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830924" y="3976578"/>
            <a:ext cx="1487431" cy="1884851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endParaRPr lang="it-IT" sz="1600"/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4524054" y="3431527"/>
            <a:ext cx="86682" cy="8668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600"/>
          </a:p>
        </p:txBody>
      </p:sp>
      <p:pic>
        <p:nvPicPr>
          <p:cNvPr id="21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3843559" y="5408589"/>
            <a:ext cx="722440" cy="4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4585465" y="5407920"/>
            <a:ext cx="722440" cy="4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3841674" y="5055693"/>
            <a:ext cx="722440" cy="4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4583580" y="5055024"/>
            <a:ext cx="722440" cy="4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3841066" y="4689461"/>
            <a:ext cx="722440" cy="4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4582971" y="4688792"/>
            <a:ext cx="722440" cy="4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3841136" y="4323558"/>
            <a:ext cx="722440" cy="4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4583042" y="4322889"/>
            <a:ext cx="722440" cy="4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3840229" y="3977247"/>
            <a:ext cx="722440" cy="4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4583032" y="3976578"/>
            <a:ext cx="722440" cy="4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202954" y="3537968"/>
            <a:ext cx="859152" cy="369332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altLang="it-IT" baseline="-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corpo</a:t>
            </a:r>
            <a:endParaRPr lang="it-IT" alt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796588" y="3990574"/>
            <a:ext cx="1150478" cy="369332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altLang="it-IT" baseline="-1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ambiente</a:t>
            </a:r>
            <a:endParaRPr lang="it-IT" alt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rot="20492224" flipH="1">
            <a:off x="5346597" y="3832294"/>
            <a:ext cx="123235" cy="332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34" name="Freeform 27"/>
          <p:cNvSpPr>
            <a:spLocks/>
          </p:cNvSpPr>
          <p:nvPr/>
        </p:nvSpPr>
        <p:spPr bwMode="auto">
          <a:xfrm rot="20492224">
            <a:off x="5396155" y="3676865"/>
            <a:ext cx="832355" cy="39755"/>
          </a:xfrm>
          <a:custGeom>
            <a:avLst/>
            <a:gdLst>
              <a:gd name="T0" fmla="*/ 0 w 646"/>
              <a:gd name="T1" fmla="*/ 41 h 43"/>
              <a:gd name="T2" fmla="*/ 130 w 646"/>
              <a:gd name="T3" fmla="*/ 0 h 43"/>
              <a:gd name="T4" fmla="*/ 233 w 646"/>
              <a:gd name="T5" fmla="*/ 42 h 43"/>
              <a:gd name="T6" fmla="*/ 388 w 646"/>
              <a:gd name="T7" fmla="*/ 0 h 43"/>
              <a:gd name="T8" fmla="*/ 492 w 646"/>
              <a:gd name="T9" fmla="*/ 42 h 43"/>
              <a:gd name="T10" fmla="*/ 579 w 646"/>
              <a:gd name="T11" fmla="*/ 7 h 43"/>
              <a:gd name="T12" fmla="*/ 646 w 646"/>
              <a:gd name="T1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6" h="43">
                <a:moveTo>
                  <a:pt x="0" y="41"/>
                </a:moveTo>
                <a:cubicBezTo>
                  <a:pt x="22" y="33"/>
                  <a:pt x="91" y="0"/>
                  <a:pt x="130" y="0"/>
                </a:cubicBezTo>
                <a:cubicBezTo>
                  <a:pt x="168" y="0"/>
                  <a:pt x="190" y="42"/>
                  <a:pt x="233" y="42"/>
                </a:cubicBezTo>
                <a:cubicBezTo>
                  <a:pt x="277" y="42"/>
                  <a:pt x="345" y="0"/>
                  <a:pt x="388" y="0"/>
                </a:cubicBezTo>
                <a:cubicBezTo>
                  <a:pt x="431" y="0"/>
                  <a:pt x="460" y="41"/>
                  <a:pt x="492" y="42"/>
                </a:cubicBezTo>
                <a:cubicBezTo>
                  <a:pt x="524" y="43"/>
                  <a:pt x="553" y="14"/>
                  <a:pt x="579" y="7"/>
                </a:cubicBezTo>
                <a:cubicBezTo>
                  <a:pt x="605" y="0"/>
                  <a:pt x="632" y="1"/>
                  <a:pt x="64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rot="14312632" flipH="1" flipV="1">
            <a:off x="3819101" y="3786749"/>
            <a:ext cx="109083" cy="1855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36" name="Freeform 27"/>
          <p:cNvSpPr>
            <a:spLocks/>
          </p:cNvSpPr>
          <p:nvPr/>
        </p:nvSpPr>
        <p:spPr bwMode="auto">
          <a:xfrm rot="14312632" flipV="1">
            <a:off x="3273605" y="3390723"/>
            <a:ext cx="766670" cy="36333"/>
          </a:xfrm>
          <a:custGeom>
            <a:avLst/>
            <a:gdLst>
              <a:gd name="T0" fmla="*/ 0 w 646"/>
              <a:gd name="T1" fmla="*/ 41 h 43"/>
              <a:gd name="T2" fmla="*/ 130 w 646"/>
              <a:gd name="T3" fmla="*/ 0 h 43"/>
              <a:gd name="T4" fmla="*/ 233 w 646"/>
              <a:gd name="T5" fmla="*/ 42 h 43"/>
              <a:gd name="T6" fmla="*/ 388 w 646"/>
              <a:gd name="T7" fmla="*/ 0 h 43"/>
              <a:gd name="T8" fmla="*/ 492 w 646"/>
              <a:gd name="T9" fmla="*/ 42 h 43"/>
              <a:gd name="T10" fmla="*/ 579 w 646"/>
              <a:gd name="T11" fmla="*/ 7 h 43"/>
              <a:gd name="T12" fmla="*/ 646 w 646"/>
              <a:gd name="T1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6" h="43">
                <a:moveTo>
                  <a:pt x="0" y="41"/>
                </a:moveTo>
                <a:cubicBezTo>
                  <a:pt x="22" y="33"/>
                  <a:pt x="91" y="0"/>
                  <a:pt x="130" y="0"/>
                </a:cubicBezTo>
                <a:cubicBezTo>
                  <a:pt x="168" y="0"/>
                  <a:pt x="190" y="42"/>
                  <a:pt x="233" y="42"/>
                </a:cubicBezTo>
                <a:cubicBezTo>
                  <a:pt x="277" y="42"/>
                  <a:pt x="345" y="0"/>
                  <a:pt x="388" y="0"/>
                </a:cubicBezTo>
                <a:cubicBezTo>
                  <a:pt x="431" y="0"/>
                  <a:pt x="460" y="41"/>
                  <a:pt x="492" y="42"/>
                </a:cubicBezTo>
                <a:cubicBezTo>
                  <a:pt x="524" y="43"/>
                  <a:pt x="553" y="14"/>
                  <a:pt x="579" y="7"/>
                </a:cubicBezTo>
                <a:cubicBezTo>
                  <a:pt x="605" y="0"/>
                  <a:pt x="632" y="1"/>
                  <a:pt x="64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 rot="20528288">
            <a:off x="5680863" y="3095127"/>
            <a:ext cx="961741" cy="338554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eaLnBrk="1" hangingPunct="1">
              <a:spcBef>
                <a:spcPct val="20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altLang="it-IT" sz="1600" dirty="0" smtClean="0">
                <a:solidFill>
                  <a:srgbClr val="FF0000"/>
                </a:solidFill>
                <a:latin typeface="+mj-lt"/>
              </a:rPr>
              <a:t>Calore</a:t>
            </a:r>
            <a:endParaRPr lang="it-IT" altLang="it-IT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 rot="3630247">
            <a:off x="3313821" y="2913204"/>
            <a:ext cx="888889" cy="338554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eaLnBrk="1" hangingPunct="1">
              <a:spcBef>
                <a:spcPct val="20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altLang="it-IT" sz="1600" dirty="0" smtClean="0">
                <a:solidFill>
                  <a:srgbClr val="FF0000"/>
                </a:solidFill>
                <a:latin typeface="+mj-lt"/>
              </a:rPr>
              <a:t>Calore</a:t>
            </a:r>
            <a:endParaRPr lang="it-IT" altLang="it-IT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486955" y="5860760"/>
            <a:ext cx="4234693" cy="9325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pic>
        <p:nvPicPr>
          <p:cNvPr id="40" name="Picture 29" descr="http://www.sceltedigusto.it/public/wp-content/uploads/2014/09/mele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60" y="4840236"/>
            <a:ext cx="809621" cy="59777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Line 26"/>
          <p:cNvSpPr>
            <a:spLocks noChangeShapeType="1"/>
          </p:cNvSpPr>
          <p:nvPr/>
        </p:nvSpPr>
        <p:spPr bwMode="auto">
          <a:xfrm rot="20316990">
            <a:off x="992892" y="3609596"/>
            <a:ext cx="93218" cy="11377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44" name="Freeform 27"/>
          <p:cNvSpPr>
            <a:spLocks/>
          </p:cNvSpPr>
          <p:nvPr/>
        </p:nvSpPr>
        <p:spPr bwMode="auto">
          <a:xfrm rot="20316990" flipV="1">
            <a:off x="5377632" y="3805185"/>
            <a:ext cx="2954376" cy="98347"/>
          </a:xfrm>
          <a:custGeom>
            <a:avLst/>
            <a:gdLst>
              <a:gd name="T0" fmla="*/ 0 w 646"/>
              <a:gd name="T1" fmla="*/ 41 h 43"/>
              <a:gd name="T2" fmla="*/ 130 w 646"/>
              <a:gd name="T3" fmla="*/ 0 h 43"/>
              <a:gd name="T4" fmla="*/ 233 w 646"/>
              <a:gd name="T5" fmla="*/ 42 h 43"/>
              <a:gd name="T6" fmla="*/ 388 w 646"/>
              <a:gd name="T7" fmla="*/ 0 h 43"/>
              <a:gd name="T8" fmla="*/ 492 w 646"/>
              <a:gd name="T9" fmla="*/ 42 h 43"/>
              <a:gd name="T10" fmla="*/ 579 w 646"/>
              <a:gd name="T11" fmla="*/ 7 h 43"/>
              <a:gd name="T12" fmla="*/ 646 w 646"/>
              <a:gd name="T1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6" h="43">
                <a:moveTo>
                  <a:pt x="0" y="41"/>
                </a:moveTo>
                <a:cubicBezTo>
                  <a:pt x="22" y="33"/>
                  <a:pt x="91" y="0"/>
                  <a:pt x="130" y="0"/>
                </a:cubicBezTo>
                <a:cubicBezTo>
                  <a:pt x="168" y="0"/>
                  <a:pt x="190" y="42"/>
                  <a:pt x="233" y="42"/>
                </a:cubicBezTo>
                <a:cubicBezTo>
                  <a:pt x="277" y="42"/>
                  <a:pt x="345" y="0"/>
                  <a:pt x="388" y="0"/>
                </a:cubicBezTo>
                <a:cubicBezTo>
                  <a:pt x="431" y="0"/>
                  <a:pt x="460" y="41"/>
                  <a:pt x="492" y="42"/>
                </a:cubicBezTo>
                <a:cubicBezTo>
                  <a:pt x="524" y="43"/>
                  <a:pt x="553" y="14"/>
                  <a:pt x="579" y="7"/>
                </a:cubicBezTo>
                <a:cubicBezTo>
                  <a:pt x="605" y="0"/>
                  <a:pt x="632" y="1"/>
                  <a:pt x="646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 rot="20645325">
            <a:off x="7782326" y="3466665"/>
            <a:ext cx="885005" cy="338554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eaLnBrk="1" hangingPunct="1">
              <a:spcBef>
                <a:spcPct val="20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altLang="it-IT" sz="1600" dirty="0" smtClean="0">
                <a:solidFill>
                  <a:srgbClr val="FF0000"/>
                </a:solidFill>
                <a:latin typeface="+mj-lt"/>
              </a:rPr>
              <a:t>Calore</a:t>
            </a:r>
            <a:endParaRPr lang="it-IT" altLang="it-IT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6" name="Line 26"/>
          <p:cNvSpPr>
            <a:spLocks noChangeShapeType="1"/>
          </p:cNvSpPr>
          <p:nvPr/>
        </p:nvSpPr>
        <p:spPr bwMode="auto">
          <a:xfrm rot="11853984" flipV="1">
            <a:off x="7672740" y="3474687"/>
            <a:ext cx="74276" cy="414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47" name="Freeform 27"/>
          <p:cNvSpPr>
            <a:spLocks/>
          </p:cNvSpPr>
          <p:nvPr/>
        </p:nvSpPr>
        <p:spPr bwMode="auto">
          <a:xfrm rot="11853984" flipV="1">
            <a:off x="431746" y="3903791"/>
            <a:ext cx="3294191" cy="120330"/>
          </a:xfrm>
          <a:custGeom>
            <a:avLst/>
            <a:gdLst>
              <a:gd name="T0" fmla="*/ 0 w 646"/>
              <a:gd name="T1" fmla="*/ 41 h 43"/>
              <a:gd name="T2" fmla="*/ 130 w 646"/>
              <a:gd name="T3" fmla="*/ 0 h 43"/>
              <a:gd name="T4" fmla="*/ 233 w 646"/>
              <a:gd name="T5" fmla="*/ 42 h 43"/>
              <a:gd name="T6" fmla="*/ 388 w 646"/>
              <a:gd name="T7" fmla="*/ 0 h 43"/>
              <a:gd name="T8" fmla="*/ 492 w 646"/>
              <a:gd name="T9" fmla="*/ 42 h 43"/>
              <a:gd name="T10" fmla="*/ 579 w 646"/>
              <a:gd name="T11" fmla="*/ 7 h 43"/>
              <a:gd name="T12" fmla="*/ 646 w 646"/>
              <a:gd name="T1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6" h="43">
                <a:moveTo>
                  <a:pt x="0" y="41"/>
                </a:moveTo>
                <a:cubicBezTo>
                  <a:pt x="22" y="33"/>
                  <a:pt x="91" y="0"/>
                  <a:pt x="130" y="0"/>
                </a:cubicBezTo>
                <a:cubicBezTo>
                  <a:pt x="168" y="0"/>
                  <a:pt x="190" y="42"/>
                  <a:pt x="233" y="42"/>
                </a:cubicBezTo>
                <a:cubicBezTo>
                  <a:pt x="277" y="42"/>
                  <a:pt x="345" y="0"/>
                  <a:pt x="388" y="0"/>
                </a:cubicBezTo>
                <a:cubicBezTo>
                  <a:pt x="431" y="0"/>
                  <a:pt x="460" y="41"/>
                  <a:pt x="492" y="42"/>
                </a:cubicBezTo>
                <a:cubicBezTo>
                  <a:pt x="524" y="43"/>
                  <a:pt x="553" y="14"/>
                  <a:pt x="579" y="7"/>
                </a:cubicBezTo>
                <a:cubicBezTo>
                  <a:pt x="605" y="0"/>
                  <a:pt x="632" y="1"/>
                  <a:pt x="646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 rot="1383554">
            <a:off x="305921" y="3043035"/>
            <a:ext cx="930190" cy="338554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eaLnBrk="1" hangingPunct="1">
              <a:spcBef>
                <a:spcPct val="20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altLang="it-IT" sz="1600" dirty="0" smtClean="0">
                <a:solidFill>
                  <a:srgbClr val="FF0000"/>
                </a:solidFill>
                <a:latin typeface="+mj-lt"/>
              </a:rPr>
              <a:t>Calore</a:t>
            </a:r>
            <a:endParaRPr lang="it-IT" altLang="it-IT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3283804" y="2492896"/>
            <a:ext cx="2598334" cy="430887"/>
          </a:xfrm>
          <a:prstGeom prst="rect">
            <a:avLst/>
          </a:prstGeom>
          <a:noFill/>
          <a:ln>
            <a:noFill/>
          </a:ln>
          <a:effectLst>
            <a:outerShdw blurRad="63500" dist="63500" dir="15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eaLnBrk="1" hangingPunct="1">
              <a:spcBef>
                <a:spcPct val="20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altLang="it-IT" sz="2200" b="1" dirty="0">
                <a:latin typeface="+mj-lt"/>
              </a:rPr>
              <a:t>Isolante termico</a:t>
            </a: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107504" y="836712"/>
            <a:ext cx="8893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L’isolamento termico offerto della 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roccia</a:t>
            </a:r>
            <a:r>
              <a:rPr lang="it-IT" sz="2000" dirty="0">
                <a:latin typeface="+mj-lt"/>
              </a:rPr>
              <a:t> aumenta di un fattore </a:t>
            </a:r>
            <a:r>
              <a:rPr lang="it-IT" sz="2000" dirty="0" smtClean="0">
                <a:latin typeface="+mj-lt"/>
              </a:rPr>
              <a:t>6 rispetto all’isolamento di un magazzino tradizionale e quindi </a:t>
            </a:r>
            <a:r>
              <a:rPr lang="it-IT" sz="2000" dirty="0">
                <a:solidFill>
                  <a:srgbClr val="FF0000"/>
                </a:solidFill>
                <a:latin typeface="+mj-lt"/>
              </a:rPr>
              <a:t>riduce i consumi di </a:t>
            </a:r>
            <a:r>
              <a:rPr lang="it-IT" sz="2000" dirty="0" smtClean="0">
                <a:solidFill>
                  <a:srgbClr val="FF0000"/>
                </a:solidFill>
                <a:latin typeface="+mj-lt"/>
              </a:rPr>
              <a:t>5/6</a:t>
            </a:r>
            <a:r>
              <a:rPr lang="it-IT" sz="2000" dirty="0" smtClean="0">
                <a:latin typeface="+mj-lt"/>
              </a:rPr>
              <a:t> </a:t>
            </a:r>
            <a:endParaRPr lang="it-IT" sz="2000" dirty="0">
              <a:latin typeface="+mj-lt"/>
            </a:endParaRPr>
          </a:p>
        </p:txBody>
      </p:sp>
      <p:sp>
        <p:nvSpPr>
          <p:cNvPr id="51" name="Line 26"/>
          <p:cNvSpPr>
            <a:spLocks noChangeShapeType="1"/>
          </p:cNvSpPr>
          <p:nvPr/>
        </p:nvSpPr>
        <p:spPr bwMode="auto">
          <a:xfrm rot="11853984" flipV="1">
            <a:off x="5366412" y="4346649"/>
            <a:ext cx="74276" cy="4140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53" name="Line 26"/>
          <p:cNvSpPr>
            <a:spLocks noChangeShapeType="1"/>
          </p:cNvSpPr>
          <p:nvPr/>
        </p:nvSpPr>
        <p:spPr bwMode="auto">
          <a:xfrm rot="20316990">
            <a:off x="3658279" y="4506967"/>
            <a:ext cx="100431" cy="7842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07504" y="1424970"/>
            <a:ext cx="8893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sz="2000" dirty="0" smtClean="0">
                <a:latin typeface="+mj-lt"/>
              </a:rPr>
              <a:t>Si tratta di sostituire l’isolamento </a:t>
            </a:r>
            <a:r>
              <a:rPr lang="it-IT" sz="2000" dirty="0" smtClean="0">
                <a:latin typeface="+mj-lt"/>
              </a:rPr>
              <a:t>termico </a:t>
            </a:r>
            <a:r>
              <a:rPr lang="it-IT" sz="2000" dirty="0" smtClean="0">
                <a:latin typeface="+mj-lt"/>
              </a:rPr>
              <a:t>artificiale di un magazzino fuori terra con l’isolamento naturale offerto dallo spessore di roccia</a:t>
            </a:r>
            <a:endParaRPr lang="it-IT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9288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6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0.17778 -0.3039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-1520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9" grpId="0" animBg="1"/>
      <p:bldP spid="67600" grpId="0" animBg="1"/>
      <p:bldP spid="67597" grpId="0" animBg="1"/>
      <p:bldP spid="67603" grpId="0"/>
      <p:bldP spid="67607" grpId="0" animBg="1"/>
      <p:bldP spid="67609" grpId="0"/>
      <p:bldP spid="67610" grpId="0" animBg="1"/>
      <p:bldP spid="67611" grpId="0" animBg="1"/>
      <p:bldP spid="15" grpId="0" animBg="1"/>
      <p:bldP spid="16" grpId="0" animBg="1"/>
      <p:bldP spid="17" grpId="0"/>
      <p:bldP spid="20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2" grpId="0" animBg="1"/>
      <p:bldP spid="43" grpId="0" animBg="1"/>
      <p:bldP spid="44" grpId="0" animBg="1"/>
      <p:bldP spid="45" grpId="0"/>
      <p:bldP spid="46" grpId="0" animBg="1"/>
      <p:bldP spid="47" grpId="0" animBg="1"/>
      <p:bldP spid="48" grpId="0"/>
      <p:bldP spid="50" grpId="0"/>
      <p:bldP spid="52" grpId="0"/>
      <p:bldP spid="51" grpId="0" animBg="1"/>
      <p:bldP spid="53" grpId="0" animBg="1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10" descr="Granito"/>
          <p:cNvSpPr>
            <a:spLocks/>
          </p:cNvSpPr>
          <p:nvPr/>
        </p:nvSpPr>
        <p:spPr bwMode="auto">
          <a:xfrm>
            <a:off x="3004671" y="2662419"/>
            <a:ext cx="5695738" cy="3286861"/>
          </a:xfrm>
          <a:custGeom>
            <a:avLst/>
            <a:gdLst>
              <a:gd name="T0" fmla="*/ 0 w 4137"/>
              <a:gd name="T1" fmla="*/ 2252 h 2276"/>
              <a:gd name="T2" fmla="*/ 85 w 4137"/>
              <a:gd name="T3" fmla="*/ 2179 h 2276"/>
              <a:gd name="T4" fmla="*/ 117 w 4137"/>
              <a:gd name="T5" fmla="*/ 2132 h 2276"/>
              <a:gd name="T6" fmla="*/ 159 w 4137"/>
              <a:gd name="T7" fmla="*/ 2019 h 2276"/>
              <a:gd name="T8" fmla="*/ 138 w 4137"/>
              <a:gd name="T9" fmla="*/ 1898 h 2276"/>
              <a:gd name="T10" fmla="*/ 117 w 4137"/>
              <a:gd name="T11" fmla="*/ 1874 h 2276"/>
              <a:gd name="T12" fmla="*/ 244 w 4137"/>
              <a:gd name="T13" fmla="*/ 1664 h 2276"/>
              <a:gd name="T14" fmla="*/ 233 w 4137"/>
              <a:gd name="T15" fmla="*/ 1536 h 2276"/>
              <a:gd name="T16" fmla="*/ 191 w 4137"/>
              <a:gd name="T17" fmla="*/ 1456 h 2276"/>
              <a:gd name="T18" fmla="*/ 169 w 4137"/>
              <a:gd name="T19" fmla="*/ 1415 h 2276"/>
              <a:gd name="T20" fmla="*/ 180 w 4137"/>
              <a:gd name="T21" fmla="*/ 1311 h 2276"/>
              <a:gd name="T22" fmla="*/ 340 w 4137"/>
              <a:gd name="T23" fmla="*/ 1158 h 2276"/>
              <a:gd name="T24" fmla="*/ 276 w 4137"/>
              <a:gd name="T25" fmla="*/ 997 h 2276"/>
              <a:gd name="T26" fmla="*/ 276 w 4137"/>
              <a:gd name="T27" fmla="*/ 821 h 2276"/>
              <a:gd name="T28" fmla="*/ 307 w 4137"/>
              <a:gd name="T29" fmla="*/ 796 h 2276"/>
              <a:gd name="T30" fmla="*/ 424 w 4137"/>
              <a:gd name="T31" fmla="*/ 700 h 2276"/>
              <a:gd name="T32" fmla="*/ 477 w 4137"/>
              <a:gd name="T33" fmla="*/ 579 h 2276"/>
              <a:gd name="T34" fmla="*/ 541 w 4137"/>
              <a:gd name="T35" fmla="*/ 482 h 2276"/>
              <a:gd name="T36" fmla="*/ 562 w 4137"/>
              <a:gd name="T37" fmla="*/ 458 h 2276"/>
              <a:gd name="T38" fmla="*/ 679 w 4137"/>
              <a:gd name="T39" fmla="*/ 322 h 2276"/>
              <a:gd name="T40" fmla="*/ 742 w 4137"/>
              <a:gd name="T41" fmla="*/ 290 h 2276"/>
              <a:gd name="T42" fmla="*/ 764 w 4137"/>
              <a:gd name="T43" fmla="*/ 265 h 2276"/>
              <a:gd name="T44" fmla="*/ 795 w 4137"/>
              <a:gd name="T45" fmla="*/ 249 h 2276"/>
              <a:gd name="T46" fmla="*/ 870 w 4137"/>
              <a:gd name="T47" fmla="*/ 177 h 2276"/>
              <a:gd name="T48" fmla="*/ 986 w 4137"/>
              <a:gd name="T49" fmla="*/ 128 h 2276"/>
              <a:gd name="T50" fmla="*/ 1177 w 4137"/>
              <a:gd name="T51" fmla="*/ 160 h 2276"/>
              <a:gd name="T52" fmla="*/ 1379 w 4137"/>
              <a:gd name="T53" fmla="*/ 81 h 2276"/>
              <a:gd name="T54" fmla="*/ 1697 w 4137"/>
              <a:gd name="T55" fmla="*/ 65 h 2276"/>
              <a:gd name="T56" fmla="*/ 1856 w 4137"/>
              <a:gd name="T57" fmla="*/ 0 h 2276"/>
              <a:gd name="T58" fmla="*/ 2015 w 4137"/>
              <a:gd name="T59" fmla="*/ 8 h 2276"/>
              <a:gd name="T60" fmla="*/ 2047 w 4137"/>
              <a:gd name="T61" fmla="*/ 24 h 2276"/>
              <a:gd name="T62" fmla="*/ 2152 w 4137"/>
              <a:gd name="T63" fmla="*/ 57 h 2276"/>
              <a:gd name="T64" fmla="*/ 2354 w 4137"/>
              <a:gd name="T65" fmla="*/ 40 h 2276"/>
              <a:gd name="T66" fmla="*/ 2387 w 4137"/>
              <a:gd name="T67" fmla="*/ 8 h 2276"/>
              <a:gd name="T68" fmla="*/ 2620 w 4137"/>
              <a:gd name="T69" fmla="*/ 16 h 2276"/>
              <a:gd name="T70" fmla="*/ 2736 w 4137"/>
              <a:gd name="T71" fmla="*/ 40 h 2276"/>
              <a:gd name="T72" fmla="*/ 2811 w 4137"/>
              <a:gd name="T73" fmla="*/ 24 h 2276"/>
              <a:gd name="T74" fmla="*/ 2895 w 4137"/>
              <a:gd name="T75" fmla="*/ 40 h 2276"/>
              <a:gd name="T76" fmla="*/ 2958 w 4137"/>
              <a:gd name="T77" fmla="*/ 89 h 2276"/>
              <a:gd name="T78" fmla="*/ 3012 w 4137"/>
              <a:gd name="T79" fmla="*/ 136 h 2276"/>
              <a:gd name="T80" fmla="*/ 3192 w 4137"/>
              <a:gd name="T81" fmla="*/ 185 h 2276"/>
              <a:gd name="T82" fmla="*/ 3287 w 4137"/>
              <a:gd name="T83" fmla="*/ 249 h 2276"/>
              <a:gd name="T84" fmla="*/ 3393 w 4137"/>
              <a:gd name="T85" fmla="*/ 394 h 2276"/>
              <a:gd name="T86" fmla="*/ 3426 w 4137"/>
              <a:gd name="T87" fmla="*/ 450 h 2276"/>
              <a:gd name="T88" fmla="*/ 3489 w 4137"/>
              <a:gd name="T89" fmla="*/ 587 h 2276"/>
              <a:gd name="T90" fmla="*/ 3588 w 4137"/>
              <a:gd name="T91" fmla="*/ 884 h 2276"/>
              <a:gd name="T92" fmla="*/ 3673 w 4137"/>
              <a:gd name="T93" fmla="*/ 1026 h 2276"/>
              <a:gd name="T94" fmla="*/ 3769 w 4137"/>
              <a:gd name="T95" fmla="*/ 1148 h 2276"/>
              <a:gd name="T96" fmla="*/ 3887 w 4137"/>
              <a:gd name="T97" fmla="*/ 1479 h 2276"/>
              <a:gd name="T98" fmla="*/ 3958 w 4137"/>
              <a:gd name="T99" fmla="*/ 1826 h 2276"/>
              <a:gd name="T100" fmla="*/ 4108 w 4137"/>
              <a:gd name="T101" fmla="*/ 2039 h 2276"/>
              <a:gd name="T102" fmla="*/ 4132 w 4137"/>
              <a:gd name="T103" fmla="*/ 2276 h 2276"/>
              <a:gd name="connsiteX0" fmla="*/ 0 w 9955"/>
              <a:gd name="connsiteY0" fmla="*/ 9895 h 9895"/>
              <a:gd name="connsiteX1" fmla="*/ 205 w 9955"/>
              <a:gd name="connsiteY1" fmla="*/ 9574 h 9895"/>
              <a:gd name="connsiteX2" fmla="*/ 283 w 9955"/>
              <a:gd name="connsiteY2" fmla="*/ 9367 h 9895"/>
              <a:gd name="connsiteX3" fmla="*/ 384 w 9955"/>
              <a:gd name="connsiteY3" fmla="*/ 8871 h 9895"/>
              <a:gd name="connsiteX4" fmla="*/ 334 w 9955"/>
              <a:gd name="connsiteY4" fmla="*/ 8339 h 9895"/>
              <a:gd name="connsiteX5" fmla="*/ 283 w 9955"/>
              <a:gd name="connsiteY5" fmla="*/ 8234 h 9895"/>
              <a:gd name="connsiteX6" fmla="*/ 590 w 9955"/>
              <a:gd name="connsiteY6" fmla="*/ 7311 h 9895"/>
              <a:gd name="connsiteX7" fmla="*/ 563 w 9955"/>
              <a:gd name="connsiteY7" fmla="*/ 6749 h 9895"/>
              <a:gd name="connsiteX8" fmla="*/ 462 w 9955"/>
              <a:gd name="connsiteY8" fmla="*/ 6397 h 9895"/>
              <a:gd name="connsiteX9" fmla="*/ 409 w 9955"/>
              <a:gd name="connsiteY9" fmla="*/ 6217 h 9895"/>
              <a:gd name="connsiteX10" fmla="*/ 435 w 9955"/>
              <a:gd name="connsiteY10" fmla="*/ 5760 h 9895"/>
              <a:gd name="connsiteX11" fmla="*/ 822 w 9955"/>
              <a:gd name="connsiteY11" fmla="*/ 5088 h 9895"/>
              <a:gd name="connsiteX12" fmla="*/ 667 w 9955"/>
              <a:gd name="connsiteY12" fmla="*/ 4380 h 9895"/>
              <a:gd name="connsiteX13" fmla="*/ 667 w 9955"/>
              <a:gd name="connsiteY13" fmla="*/ 3607 h 9895"/>
              <a:gd name="connsiteX14" fmla="*/ 742 w 9955"/>
              <a:gd name="connsiteY14" fmla="*/ 3497 h 9895"/>
              <a:gd name="connsiteX15" fmla="*/ 1025 w 9955"/>
              <a:gd name="connsiteY15" fmla="*/ 3076 h 9895"/>
              <a:gd name="connsiteX16" fmla="*/ 1153 w 9955"/>
              <a:gd name="connsiteY16" fmla="*/ 2544 h 9895"/>
              <a:gd name="connsiteX17" fmla="*/ 1308 w 9955"/>
              <a:gd name="connsiteY17" fmla="*/ 2118 h 9895"/>
              <a:gd name="connsiteX18" fmla="*/ 1358 w 9955"/>
              <a:gd name="connsiteY18" fmla="*/ 2012 h 9895"/>
              <a:gd name="connsiteX19" fmla="*/ 1641 w 9955"/>
              <a:gd name="connsiteY19" fmla="*/ 1415 h 9895"/>
              <a:gd name="connsiteX20" fmla="*/ 1794 w 9955"/>
              <a:gd name="connsiteY20" fmla="*/ 1274 h 9895"/>
              <a:gd name="connsiteX21" fmla="*/ 1847 w 9955"/>
              <a:gd name="connsiteY21" fmla="*/ 1164 h 9895"/>
              <a:gd name="connsiteX22" fmla="*/ 1922 w 9955"/>
              <a:gd name="connsiteY22" fmla="*/ 1094 h 9895"/>
              <a:gd name="connsiteX23" fmla="*/ 2103 w 9955"/>
              <a:gd name="connsiteY23" fmla="*/ 778 h 9895"/>
              <a:gd name="connsiteX24" fmla="*/ 2383 w 9955"/>
              <a:gd name="connsiteY24" fmla="*/ 562 h 9895"/>
              <a:gd name="connsiteX25" fmla="*/ 2845 w 9955"/>
              <a:gd name="connsiteY25" fmla="*/ 703 h 9895"/>
              <a:gd name="connsiteX26" fmla="*/ 3333 w 9955"/>
              <a:gd name="connsiteY26" fmla="*/ 356 h 9895"/>
              <a:gd name="connsiteX27" fmla="*/ 4102 w 9955"/>
              <a:gd name="connsiteY27" fmla="*/ 286 h 9895"/>
              <a:gd name="connsiteX28" fmla="*/ 4486 w 9955"/>
              <a:gd name="connsiteY28" fmla="*/ 0 h 9895"/>
              <a:gd name="connsiteX29" fmla="*/ 4871 w 9955"/>
              <a:gd name="connsiteY29" fmla="*/ 35 h 9895"/>
              <a:gd name="connsiteX30" fmla="*/ 4948 w 9955"/>
              <a:gd name="connsiteY30" fmla="*/ 105 h 9895"/>
              <a:gd name="connsiteX31" fmla="*/ 5202 w 9955"/>
              <a:gd name="connsiteY31" fmla="*/ 250 h 9895"/>
              <a:gd name="connsiteX32" fmla="*/ 5690 w 9955"/>
              <a:gd name="connsiteY32" fmla="*/ 176 h 9895"/>
              <a:gd name="connsiteX33" fmla="*/ 5770 w 9955"/>
              <a:gd name="connsiteY33" fmla="*/ 35 h 9895"/>
              <a:gd name="connsiteX34" fmla="*/ 6333 w 9955"/>
              <a:gd name="connsiteY34" fmla="*/ 70 h 9895"/>
              <a:gd name="connsiteX35" fmla="*/ 6613 w 9955"/>
              <a:gd name="connsiteY35" fmla="*/ 176 h 9895"/>
              <a:gd name="connsiteX36" fmla="*/ 6795 w 9955"/>
              <a:gd name="connsiteY36" fmla="*/ 105 h 9895"/>
              <a:gd name="connsiteX37" fmla="*/ 6998 w 9955"/>
              <a:gd name="connsiteY37" fmla="*/ 176 h 9895"/>
              <a:gd name="connsiteX38" fmla="*/ 7150 w 9955"/>
              <a:gd name="connsiteY38" fmla="*/ 391 h 9895"/>
              <a:gd name="connsiteX39" fmla="*/ 7281 w 9955"/>
              <a:gd name="connsiteY39" fmla="*/ 598 h 9895"/>
              <a:gd name="connsiteX40" fmla="*/ 7716 w 9955"/>
              <a:gd name="connsiteY40" fmla="*/ 813 h 9895"/>
              <a:gd name="connsiteX41" fmla="*/ 7945 w 9955"/>
              <a:gd name="connsiteY41" fmla="*/ 1094 h 9895"/>
              <a:gd name="connsiteX42" fmla="*/ 8202 w 9955"/>
              <a:gd name="connsiteY42" fmla="*/ 1731 h 9895"/>
              <a:gd name="connsiteX43" fmla="*/ 8281 w 9955"/>
              <a:gd name="connsiteY43" fmla="*/ 1977 h 9895"/>
              <a:gd name="connsiteX44" fmla="*/ 8434 w 9955"/>
              <a:gd name="connsiteY44" fmla="*/ 2579 h 9895"/>
              <a:gd name="connsiteX45" fmla="*/ 8673 w 9955"/>
              <a:gd name="connsiteY45" fmla="*/ 3884 h 9895"/>
              <a:gd name="connsiteX46" fmla="*/ 8878 w 9955"/>
              <a:gd name="connsiteY46" fmla="*/ 4508 h 9895"/>
              <a:gd name="connsiteX47" fmla="*/ 9110 w 9955"/>
              <a:gd name="connsiteY47" fmla="*/ 5044 h 9895"/>
              <a:gd name="connsiteX48" fmla="*/ 9396 w 9955"/>
              <a:gd name="connsiteY48" fmla="*/ 6498 h 9895"/>
              <a:gd name="connsiteX49" fmla="*/ 9567 w 9955"/>
              <a:gd name="connsiteY49" fmla="*/ 8023 h 9895"/>
              <a:gd name="connsiteX50" fmla="*/ 9930 w 9955"/>
              <a:gd name="connsiteY50" fmla="*/ 8959 h 9895"/>
              <a:gd name="connsiteX51" fmla="*/ 9951 w 9955"/>
              <a:gd name="connsiteY51" fmla="*/ 9784 h 9895"/>
              <a:gd name="connsiteX0" fmla="*/ 0 w 10418"/>
              <a:gd name="connsiteY0" fmla="*/ 10000 h 10149"/>
              <a:gd name="connsiteX1" fmla="*/ 206 w 10418"/>
              <a:gd name="connsiteY1" fmla="*/ 9676 h 10149"/>
              <a:gd name="connsiteX2" fmla="*/ 284 w 10418"/>
              <a:gd name="connsiteY2" fmla="*/ 9466 h 10149"/>
              <a:gd name="connsiteX3" fmla="*/ 386 w 10418"/>
              <a:gd name="connsiteY3" fmla="*/ 8965 h 10149"/>
              <a:gd name="connsiteX4" fmla="*/ 336 w 10418"/>
              <a:gd name="connsiteY4" fmla="*/ 8427 h 10149"/>
              <a:gd name="connsiteX5" fmla="*/ 284 w 10418"/>
              <a:gd name="connsiteY5" fmla="*/ 8321 h 10149"/>
              <a:gd name="connsiteX6" fmla="*/ 593 w 10418"/>
              <a:gd name="connsiteY6" fmla="*/ 7389 h 10149"/>
              <a:gd name="connsiteX7" fmla="*/ 566 w 10418"/>
              <a:gd name="connsiteY7" fmla="*/ 6821 h 10149"/>
              <a:gd name="connsiteX8" fmla="*/ 464 w 10418"/>
              <a:gd name="connsiteY8" fmla="*/ 6465 h 10149"/>
              <a:gd name="connsiteX9" fmla="*/ 411 w 10418"/>
              <a:gd name="connsiteY9" fmla="*/ 6283 h 10149"/>
              <a:gd name="connsiteX10" fmla="*/ 437 w 10418"/>
              <a:gd name="connsiteY10" fmla="*/ 5821 h 10149"/>
              <a:gd name="connsiteX11" fmla="*/ 826 w 10418"/>
              <a:gd name="connsiteY11" fmla="*/ 5142 h 10149"/>
              <a:gd name="connsiteX12" fmla="*/ 670 w 10418"/>
              <a:gd name="connsiteY12" fmla="*/ 4426 h 10149"/>
              <a:gd name="connsiteX13" fmla="*/ 670 w 10418"/>
              <a:gd name="connsiteY13" fmla="*/ 3645 h 10149"/>
              <a:gd name="connsiteX14" fmla="*/ 745 w 10418"/>
              <a:gd name="connsiteY14" fmla="*/ 3534 h 10149"/>
              <a:gd name="connsiteX15" fmla="*/ 1030 w 10418"/>
              <a:gd name="connsiteY15" fmla="*/ 3109 h 10149"/>
              <a:gd name="connsiteX16" fmla="*/ 1158 w 10418"/>
              <a:gd name="connsiteY16" fmla="*/ 2571 h 10149"/>
              <a:gd name="connsiteX17" fmla="*/ 1314 w 10418"/>
              <a:gd name="connsiteY17" fmla="*/ 2140 h 10149"/>
              <a:gd name="connsiteX18" fmla="*/ 1364 w 10418"/>
              <a:gd name="connsiteY18" fmla="*/ 2033 h 10149"/>
              <a:gd name="connsiteX19" fmla="*/ 1648 w 10418"/>
              <a:gd name="connsiteY19" fmla="*/ 1430 h 10149"/>
              <a:gd name="connsiteX20" fmla="*/ 1802 w 10418"/>
              <a:gd name="connsiteY20" fmla="*/ 1288 h 10149"/>
              <a:gd name="connsiteX21" fmla="*/ 1855 w 10418"/>
              <a:gd name="connsiteY21" fmla="*/ 1176 h 10149"/>
              <a:gd name="connsiteX22" fmla="*/ 1931 w 10418"/>
              <a:gd name="connsiteY22" fmla="*/ 1106 h 10149"/>
              <a:gd name="connsiteX23" fmla="*/ 2113 w 10418"/>
              <a:gd name="connsiteY23" fmla="*/ 786 h 10149"/>
              <a:gd name="connsiteX24" fmla="*/ 2394 w 10418"/>
              <a:gd name="connsiteY24" fmla="*/ 568 h 10149"/>
              <a:gd name="connsiteX25" fmla="*/ 2858 w 10418"/>
              <a:gd name="connsiteY25" fmla="*/ 710 h 10149"/>
              <a:gd name="connsiteX26" fmla="*/ 3348 w 10418"/>
              <a:gd name="connsiteY26" fmla="*/ 360 h 10149"/>
              <a:gd name="connsiteX27" fmla="*/ 4121 w 10418"/>
              <a:gd name="connsiteY27" fmla="*/ 289 h 10149"/>
              <a:gd name="connsiteX28" fmla="*/ 4506 w 10418"/>
              <a:gd name="connsiteY28" fmla="*/ 0 h 10149"/>
              <a:gd name="connsiteX29" fmla="*/ 4893 w 10418"/>
              <a:gd name="connsiteY29" fmla="*/ 35 h 10149"/>
              <a:gd name="connsiteX30" fmla="*/ 4970 w 10418"/>
              <a:gd name="connsiteY30" fmla="*/ 106 h 10149"/>
              <a:gd name="connsiteX31" fmla="*/ 5226 w 10418"/>
              <a:gd name="connsiteY31" fmla="*/ 253 h 10149"/>
              <a:gd name="connsiteX32" fmla="*/ 5716 w 10418"/>
              <a:gd name="connsiteY32" fmla="*/ 178 h 10149"/>
              <a:gd name="connsiteX33" fmla="*/ 5796 w 10418"/>
              <a:gd name="connsiteY33" fmla="*/ 35 h 10149"/>
              <a:gd name="connsiteX34" fmla="*/ 6362 w 10418"/>
              <a:gd name="connsiteY34" fmla="*/ 71 h 10149"/>
              <a:gd name="connsiteX35" fmla="*/ 6643 w 10418"/>
              <a:gd name="connsiteY35" fmla="*/ 178 h 10149"/>
              <a:gd name="connsiteX36" fmla="*/ 6826 w 10418"/>
              <a:gd name="connsiteY36" fmla="*/ 106 h 10149"/>
              <a:gd name="connsiteX37" fmla="*/ 7030 w 10418"/>
              <a:gd name="connsiteY37" fmla="*/ 178 h 10149"/>
              <a:gd name="connsiteX38" fmla="*/ 7182 w 10418"/>
              <a:gd name="connsiteY38" fmla="*/ 395 h 10149"/>
              <a:gd name="connsiteX39" fmla="*/ 7314 w 10418"/>
              <a:gd name="connsiteY39" fmla="*/ 604 h 10149"/>
              <a:gd name="connsiteX40" fmla="*/ 7751 w 10418"/>
              <a:gd name="connsiteY40" fmla="*/ 822 h 10149"/>
              <a:gd name="connsiteX41" fmla="*/ 7981 w 10418"/>
              <a:gd name="connsiteY41" fmla="*/ 1106 h 10149"/>
              <a:gd name="connsiteX42" fmla="*/ 8239 w 10418"/>
              <a:gd name="connsiteY42" fmla="*/ 1749 h 10149"/>
              <a:gd name="connsiteX43" fmla="*/ 8318 w 10418"/>
              <a:gd name="connsiteY43" fmla="*/ 1998 h 10149"/>
              <a:gd name="connsiteX44" fmla="*/ 8472 w 10418"/>
              <a:gd name="connsiteY44" fmla="*/ 2606 h 10149"/>
              <a:gd name="connsiteX45" fmla="*/ 8712 w 10418"/>
              <a:gd name="connsiteY45" fmla="*/ 3925 h 10149"/>
              <a:gd name="connsiteX46" fmla="*/ 8918 w 10418"/>
              <a:gd name="connsiteY46" fmla="*/ 4556 h 10149"/>
              <a:gd name="connsiteX47" fmla="*/ 9151 w 10418"/>
              <a:gd name="connsiteY47" fmla="*/ 5098 h 10149"/>
              <a:gd name="connsiteX48" fmla="*/ 9438 w 10418"/>
              <a:gd name="connsiteY48" fmla="*/ 6567 h 10149"/>
              <a:gd name="connsiteX49" fmla="*/ 9610 w 10418"/>
              <a:gd name="connsiteY49" fmla="*/ 8108 h 10149"/>
              <a:gd name="connsiteX50" fmla="*/ 9975 w 10418"/>
              <a:gd name="connsiteY50" fmla="*/ 9054 h 10149"/>
              <a:gd name="connsiteX51" fmla="*/ 10418 w 10418"/>
              <a:gd name="connsiteY51" fmla="*/ 10149 h 10149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670 w 10331"/>
              <a:gd name="connsiteY13" fmla="*/ 3645 h 10062"/>
              <a:gd name="connsiteX14" fmla="*/ 745 w 10331"/>
              <a:gd name="connsiteY14" fmla="*/ 3534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712 w 10331"/>
              <a:gd name="connsiteY45" fmla="*/ 3925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670 w 10331"/>
              <a:gd name="connsiteY13" fmla="*/ 3645 h 10062"/>
              <a:gd name="connsiteX14" fmla="*/ 745 w 10331"/>
              <a:gd name="connsiteY14" fmla="*/ 3534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745 w 10331"/>
              <a:gd name="connsiteY14" fmla="*/ 3534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702 w 10331"/>
              <a:gd name="connsiteY11" fmla="*/ 5273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702 w 10331"/>
              <a:gd name="connsiteY11" fmla="*/ 5273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821 w 10331"/>
              <a:gd name="connsiteY50" fmla="*/ 9249 h 10062"/>
              <a:gd name="connsiteX51" fmla="*/ 10331 w 10331"/>
              <a:gd name="connsiteY51" fmla="*/ 10062 h 10062"/>
              <a:gd name="connsiteX0" fmla="*/ 0 w 9847"/>
              <a:gd name="connsiteY0" fmla="*/ 10000 h 10101"/>
              <a:gd name="connsiteX1" fmla="*/ 206 w 9847"/>
              <a:gd name="connsiteY1" fmla="*/ 9676 h 10101"/>
              <a:gd name="connsiteX2" fmla="*/ 284 w 9847"/>
              <a:gd name="connsiteY2" fmla="*/ 9466 h 10101"/>
              <a:gd name="connsiteX3" fmla="*/ 386 w 9847"/>
              <a:gd name="connsiteY3" fmla="*/ 8965 h 10101"/>
              <a:gd name="connsiteX4" fmla="*/ 336 w 9847"/>
              <a:gd name="connsiteY4" fmla="*/ 8427 h 10101"/>
              <a:gd name="connsiteX5" fmla="*/ 284 w 9847"/>
              <a:gd name="connsiteY5" fmla="*/ 8321 h 10101"/>
              <a:gd name="connsiteX6" fmla="*/ 593 w 9847"/>
              <a:gd name="connsiteY6" fmla="*/ 7389 h 10101"/>
              <a:gd name="connsiteX7" fmla="*/ 566 w 9847"/>
              <a:gd name="connsiteY7" fmla="*/ 6821 h 10101"/>
              <a:gd name="connsiteX8" fmla="*/ 464 w 9847"/>
              <a:gd name="connsiteY8" fmla="*/ 6465 h 10101"/>
              <a:gd name="connsiteX9" fmla="*/ 411 w 9847"/>
              <a:gd name="connsiteY9" fmla="*/ 6283 h 10101"/>
              <a:gd name="connsiteX10" fmla="*/ 437 w 9847"/>
              <a:gd name="connsiteY10" fmla="*/ 5821 h 10101"/>
              <a:gd name="connsiteX11" fmla="*/ 702 w 9847"/>
              <a:gd name="connsiteY11" fmla="*/ 5273 h 10101"/>
              <a:gd name="connsiteX12" fmla="*/ 670 w 9847"/>
              <a:gd name="connsiteY12" fmla="*/ 4426 h 10101"/>
              <a:gd name="connsiteX13" fmla="*/ 745 w 9847"/>
              <a:gd name="connsiteY13" fmla="*/ 4015 h 10101"/>
              <a:gd name="connsiteX14" fmla="*/ 944 w 9847"/>
              <a:gd name="connsiteY14" fmla="*/ 3621 h 10101"/>
              <a:gd name="connsiteX15" fmla="*/ 1030 w 9847"/>
              <a:gd name="connsiteY15" fmla="*/ 3109 h 10101"/>
              <a:gd name="connsiteX16" fmla="*/ 1158 w 9847"/>
              <a:gd name="connsiteY16" fmla="*/ 2571 h 10101"/>
              <a:gd name="connsiteX17" fmla="*/ 1314 w 9847"/>
              <a:gd name="connsiteY17" fmla="*/ 2140 h 10101"/>
              <a:gd name="connsiteX18" fmla="*/ 1364 w 9847"/>
              <a:gd name="connsiteY18" fmla="*/ 2033 h 10101"/>
              <a:gd name="connsiteX19" fmla="*/ 1648 w 9847"/>
              <a:gd name="connsiteY19" fmla="*/ 1430 h 10101"/>
              <a:gd name="connsiteX20" fmla="*/ 1802 w 9847"/>
              <a:gd name="connsiteY20" fmla="*/ 1288 h 10101"/>
              <a:gd name="connsiteX21" fmla="*/ 1855 w 9847"/>
              <a:gd name="connsiteY21" fmla="*/ 1176 h 10101"/>
              <a:gd name="connsiteX22" fmla="*/ 1931 w 9847"/>
              <a:gd name="connsiteY22" fmla="*/ 1106 h 10101"/>
              <a:gd name="connsiteX23" fmla="*/ 2113 w 9847"/>
              <a:gd name="connsiteY23" fmla="*/ 786 h 10101"/>
              <a:gd name="connsiteX24" fmla="*/ 2394 w 9847"/>
              <a:gd name="connsiteY24" fmla="*/ 568 h 10101"/>
              <a:gd name="connsiteX25" fmla="*/ 2858 w 9847"/>
              <a:gd name="connsiteY25" fmla="*/ 710 h 10101"/>
              <a:gd name="connsiteX26" fmla="*/ 3348 w 9847"/>
              <a:gd name="connsiteY26" fmla="*/ 360 h 10101"/>
              <a:gd name="connsiteX27" fmla="*/ 4121 w 9847"/>
              <a:gd name="connsiteY27" fmla="*/ 289 h 10101"/>
              <a:gd name="connsiteX28" fmla="*/ 4506 w 9847"/>
              <a:gd name="connsiteY28" fmla="*/ 0 h 10101"/>
              <a:gd name="connsiteX29" fmla="*/ 4893 w 9847"/>
              <a:gd name="connsiteY29" fmla="*/ 35 h 10101"/>
              <a:gd name="connsiteX30" fmla="*/ 4970 w 9847"/>
              <a:gd name="connsiteY30" fmla="*/ 106 h 10101"/>
              <a:gd name="connsiteX31" fmla="*/ 5226 w 9847"/>
              <a:gd name="connsiteY31" fmla="*/ 253 h 10101"/>
              <a:gd name="connsiteX32" fmla="*/ 5716 w 9847"/>
              <a:gd name="connsiteY32" fmla="*/ 178 h 10101"/>
              <a:gd name="connsiteX33" fmla="*/ 5796 w 9847"/>
              <a:gd name="connsiteY33" fmla="*/ 35 h 10101"/>
              <a:gd name="connsiteX34" fmla="*/ 6362 w 9847"/>
              <a:gd name="connsiteY34" fmla="*/ 71 h 10101"/>
              <a:gd name="connsiteX35" fmla="*/ 6643 w 9847"/>
              <a:gd name="connsiteY35" fmla="*/ 178 h 10101"/>
              <a:gd name="connsiteX36" fmla="*/ 6826 w 9847"/>
              <a:gd name="connsiteY36" fmla="*/ 106 h 10101"/>
              <a:gd name="connsiteX37" fmla="*/ 7030 w 9847"/>
              <a:gd name="connsiteY37" fmla="*/ 178 h 10101"/>
              <a:gd name="connsiteX38" fmla="*/ 7182 w 9847"/>
              <a:gd name="connsiteY38" fmla="*/ 395 h 10101"/>
              <a:gd name="connsiteX39" fmla="*/ 7314 w 9847"/>
              <a:gd name="connsiteY39" fmla="*/ 604 h 10101"/>
              <a:gd name="connsiteX40" fmla="*/ 7751 w 9847"/>
              <a:gd name="connsiteY40" fmla="*/ 822 h 10101"/>
              <a:gd name="connsiteX41" fmla="*/ 7981 w 9847"/>
              <a:gd name="connsiteY41" fmla="*/ 1106 h 10101"/>
              <a:gd name="connsiteX42" fmla="*/ 8239 w 9847"/>
              <a:gd name="connsiteY42" fmla="*/ 1749 h 10101"/>
              <a:gd name="connsiteX43" fmla="*/ 8318 w 9847"/>
              <a:gd name="connsiteY43" fmla="*/ 1998 h 10101"/>
              <a:gd name="connsiteX44" fmla="*/ 8472 w 9847"/>
              <a:gd name="connsiteY44" fmla="*/ 2606 h 10101"/>
              <a:gd name="connsiteX45" fmla="*/ 8538 w 9847"/>
              <a:gd name="connsiteY45" fmla="*/ 3990 h 10101"/>
              <a:gd name="connsiteX46" fmla="*/ 8918 w 9847"/>
              <a:gd name="connsiteY46" fmla="*/ 4556 h 10101"/>
              <a:gd name="connsiteX47" fmla="*/ 9151 w 9847"/>
              <a:gd name="connsiteY47" fmla="*/ 5098 h 10101"/>
              <a:gd name="connsiteX48" fmla="*/ 9438 w 9847"/>
              <a:gd name="connsiteY48" fmla="*/ 6567 h 10101"/>
              <a:gd name="connsiteX49" fmla="*/ 9610 w 9847"/>
              <a:gd name="connsiteY49" fmla="*/ 8108 h 10101"/>
              <a:gd name="connsiteX50" fmla="*/ 9821 w 9847"/>
              <a:gd name="connsiteY50" fmla="*/ 9249 h 10101"/>
              <a:gd name="connsiteX51" fmla="*/ 9847 w 9847"/>
              <a:gd name="connsiteY51" fmla="*/ 10101 h 10101"/>
              <a:gd name="connsiteX0" fmla="*/ 0 w 10000"/>
              <a:gd name="connsiteY0" fmla="*/ 9900 h 9923"/>
              <a:gd name="connsiteX1" fmla="*/ 209 w 10000"/>
              <a:gd name="connsiteY1" fmla="*/ 9579 h 9923"/>
              <a:gd name="connsiteX2" fmla="*/ 288 w 10000"/>
              <a:gd name="connsiteY2" fmla="*/ 9371 h 9923"/>
              <a:gd name="connsiteX3" fmla="*/ 392 w 10000"/>
              <a:gd name="connsiteY3" fmla="*/ 8875 h 9923"/>
              <a:gd name="connsiteX4" fmla="*/ 341 w 10000"/>
              <a:gd name="connsiteY4" fmla="*/ 8343 h 9923"/>
              <a:gd name="connsiteX5" fmla="*/ 288 w 10000"/>
              <a:gd name="connsiteY5" fmla="*/ 8238 h 9923"/>
              <a:gd name="connsiteX6" fmla="*/ 602 w 10000"/>
              <a:gd name="connsiteY6" fmla="*/ 7315 h 9923"/>
              <a:gd name="connsiteX7" fmla="*/ 575 w 10000"/>
              <a:gd name="connsiteY7" fmla="*/ 6753 h 9923"/>
              <a:gd name="connsiteX8" fmla="*/ 471 w 10000"/>
              <a:gd name="connsiteY8" fmla="*/ 6400 h 9923"/>
              <a:gd name="connsiteX9" fmla="*/ 417 w 10000"/>
              <a:gd name="connsiteY9" fmla="*/ 6220 h 9923"/>
              <a:gd name="connsiteX10" fmla="*/ 444 w 10000"/>
              <a:gd name="connsiteY10" fmla="*/ 5763 h 9923"/>
              <a:gd name="connsiteX11" fmla="*/ 713 w 10000"/>
              <a:gd name="connsiteY11" fmla="*/ 5220 h 9923"/>
              <a:gd name="connsiteX12" fmla="*/ 680 w 10000"/>
              <a:gd name="connsiteY12" fmla="*/ 4382 h 9923"/>
              <a:gd name="connsiteX13" fmla="*/ 757 w 10000"/>
              <a:gd name="connsiteY13" fmla="*/ 3975 h 9923"/>
              <a:gd name="connsiteX14" fmla="*/ 959 w 10000"/>
              <a:gd name="connsiteY14" fmla="*/ 3585 h 9923"/>
              <a:gd name="connsiteX15" fmla="*/ 1046 w 10000"/>
              <a:gd name="connsiteY15" fmla="*/ 3078 h 9923"/>
              <a:gd name="connsiteX16" fmla="*/ 1176 w 10000"/>
              <a:gd name="connsiteY16" fmla="*/ 2545 h 9923"/>
              <a:gd name="connsiteX17" fmla="*/ 1334 w 10000"/>
              <a:gd name="connsiteY17" fmla="*/ 2119 h 9923"/>
              <a:gd name="connsiteX18" fmla="*/ 1385 w 10000"/>
              <a:gd name="connsiteY18" fmla="*/ 2013 h 9923"/>
              <a:gd name="connsiteX19" fmla="*/ 1674 w 10000"/>
              <a:gd name="connsiteY19" fmla="*/ 1416 h 9923"/>
              <a:gd name="connsiteX20" fmla="*/ 1830 w 10000"/>
              <a:gd name="connsiteY20" fmla="*/ 1275 h 9923"/>
              <a:gd name="connsiteX21" fmla="*/ 1884 w 10000"/>
              <a:gd name="connsiteY21" fmla="*/ 1164 h 9923"/>
              <a:gd name="connsiteX22" fmla="*/ 1961 w 10000"/>
              <a:gd name="connsiteY22" fmla="*/ 1095 h 9923"/>
              <a:gd name="connsiteX23" fmla="*/ 2146 w 10000"/>
              <a:gd name="connsiteY23" fmla="*/ 778 h 9923"/>
              <a:gd name="connsiteX24" fmla="*/ 2431 w 10000"/>
              <a:gd name="connsiteY24" fmla="*/ 562 h 9923"/>
              <a:gd name="connsiteX25" fmla="*/ 2902 w 10000"/>
              <a:gd name="connsiteY25" fmla="*/ 703 h 9923"/>
              <a:gd name="connsiteX26" fmla="*/ 3400 w 10000"/>
              <a:gd name="connsiteY26" fmla="*/ 356 h 9923"/>
              <a:gd name="connsiteX27" fmla="*/ 4185 w 10000"/>
              <a:gd name="connsiteY27" fmla="*/ 286 h 9923"/>
              <a:gd name="connsiteX28" fmla="*/ 4576 w 10000"/>
              <a:gd name="connsiteY28" fmla="*/ 0 h 9923"/>
              <a:gd name="connsiteX29" fmla="*/ 4969 w 10000"/>
              <a:gd name="connsiteY29" fmla="*/ 35 h 9923"/>
              <a:gd name="connsiteX30" fmla="*/ 5047 w 10000"/>
              <a:gd name="connsiteY30" fmla="*/ 105 h 9923"/>
              <a:gd name="connsiteX31" fmla="*/ 5307 w 10000"/>
              <a:gd name="connsiteY31" fmla="*/ 250 h 9923"/>
              <a:gd name="connsiteX32" fmla="*/ 5805 w 10000"/>
              <a:gd name="connsiteY32" fmla="*/ 176 h 9923"/>
              <a:gd name="connsiteX33" fmla="*/ 5886 w 10000"/>
              <a:gd name="connsiteY33" fmla="*/ 35 h 9923"/>
              <a:gd name="connsiteX34" fmla="*/ 6461 w 10000"/>
              <a:gd name="connsiteY34" fmla="*/ 70 h 9923"/>
              <a:gd name="connsiteX35" fmla="*/ 6746 w 10000"/>
              <a:gd name="connsiteY35" fmla="*/ 176 h 9923"/>
              <a:gd name="connsiteX36" fmla="*/ 6932 w 10000"/>
              <a:gd name="connsiteY36" fmla="*/ 105 h 9923"/>
              <a:gd name="connsiteX37" fmla="*/ 7139 w 10000"/>
              <a:gd name="connsiteY37" fmla="*/ 176 h 9923"/>
              <a:gd name="connsiteX38" fmla="*/ 7294 w 10000"/>
              <a:gd name="connsiteY38" fmla="*/ 391 h 9923"/>
              <a:gd name="connsiteX39" fmla="*/ 7428 w 10000"/>
              <a:gd name="connsiteY39" fmla="*/ 598 h 9923"/>
              <a:gd name="connsiteX40" fmla="*/ 7871 w 10000"/>
              <a:gd name="connsiteY40" fmla="*/ 814 h 9923"/>
              <a:gd name="connsiteX41" fmla="*/ 8105 w 10000"/>
              <a:gd name="connsiteY41" fmla="*/ 1095 h 9923"/>
              <a:gd name="connsiteX42" fmla="*/ 8367 w 10000"/>
              <a:gd name="connsiteY42" fmla="*/ 1732 h 9923"/>
              <a:gd name="connsiteX43" fmla="*/ 8447 w 10000"/>
              <a:gd name="connsiteY43" fmla="*/ 1978 h 9923"/>
              <a:gd name="connsiteX44" fmla="*/ 8604 w 10000"/>
              <a:gd name="connsiteY44" fmla="*/ 2580 h 9923"/>
              <a:gd name="connsiteX45" fmla="*/ 8671 w 10000"/>
              <a:gd name="connsiteY45" fmla="*/ 3950 h 9923"/>
              <a:gd name="connsiteX46" fmla="*/ 9057 w 10000"/>
              <a:gd name="connsiteY46" fmla="*/ 4510 h 9923"/>
              <a:gd name="connsiteX47" fmla="*/ 9293 w 10000"/>
              <a:gd name="connsiteY47" fmla="*/ 5047 h 9923"/>
              <a:gd name="connsiteX48" fmla="*/ 9585 w 10000"/>
              <a:gd name="connsiteY48" fmla="*/ 6501 h 9923"/>
              <a:gd name="connsiteX49" fmla="*/ 9759 w 10000"/>
              <a:gd name="connsiteY49" fmla="*/ 8027 h 9923"/>
              <a:gd name="connsiteX50" fmla="*/ 9974 w 10000"/>
              <a:gd name="connsiteY50" fmla="*/ 9157 h 9923"/>
              <a:gd name="connsiteX51" fmla="*/ 10000 w 10000"/>
              <a:gd name="connsiteY51" fmla="*/ 9923 h 9923"/>
              <a:gd name="connsiteX0" fmla="*/ 0 w 10045"/>
              <a:gd name="connsiteY0" fmla="*/ 9977 h 10000"/>
              <a:gd name="connsiteX1" fmla="*/ 209 w 10045"/>
              <a:gd name="connsiteY1" fmla="*/ 9653 h 10000"/>
              <a:gd name="connsiteX2" fmla="*/ 288 w 10045"/>
              <a:gd name="connsiteY2" fmla="*/ 9444 h 10000"/>
              <a:gd name="connsiteX3" fmla="*/ 392 w 10045"/>
              <a:gd name="connsiteY3" fmla="*/ 8944 h 10000"/>
              <a:gd name="connsiteX4" fmla="*/ 341 w 10045"/>
              <a:gd name="connsiteY4" fmla="*/ 8408 h 10000"/>
              <a:gd name="connsiteX5" fmla="*/ 288 w 10045"/>
              <a:gd name="connsiteY5" fmla="*/ 8302 h 10000"/>
              <a:gd name="connsiteX6" fmla="*/ 602 w 10045"/>
              <a:gd name="connsiteY6" fmla="*/ 7372 h 10000"/>
              <a:gd name="connsiteX7" fmla="*/ 575 w 10045"/>
              <a:gd name="connsiteY7" fmla="*/ 6805 h 10000"/>
              <a:gd name="connsiteX8" fmla="*/ 471 w 10045"/>
              <a:gd name="connsiteY8" fmla="*/ 6450 h 10000"/>
              <a:gd name="connsiteX9" fmla="*/ 417 w 10045"/>
              <a:gd name="connsiteY9" fmla="*/ 6268 h 10000"/>
              <a:gd name="connsiteX10" fmla="*/ 444 w 10045"/>
              <a:gd name="connsiteY10" fmla="*/ 5808 h 10000"/>
              <a:gd name="connsiteX11" fmla="*/ 713 w 10045"/>
              <a:gd name="connsiteY11" fmla="*/ 5261 h 10000"/>
              <a:gd name="connsiteX12" fmla="*/ 680 w 10045"/>
              <a:gd name="connsiteY12" fmla="*/ 4416 h 10000"/>
              <a:gd name="connsiteX13" fmla="*/ 757 w 10045"/>
              <a:gd name="connsiteY13" fmla="*/ 4006 h 10000"/>
              <a:gd name="connsiteX14" fmla="*/ 959 w 10045"/>
              <a:gd name="connsiteY14" fmla="*/ 3613 h 10000"/>
              <a:gd name="connsiteX15" fmla="*/ 1046 w 10045"/>
              <a:gd name="connsiteY15" fmla="*/ 3102 h 10000"/>
              <a:gd name="connsiteX16" fmla="*/ 1176 w 10045"/>
              <a:gd name="connsiteY16" fmla="*/ 2565 h 10000"/>
              <a:gd name="connsiteX17" fmla="*/ 1334 w 10045"/>
              <a:gd name="connsiteY17" fmla="*/ 2135 h 10000"/>
              <a:gd name="connsiteX18" fmla="*/ 1385 w 10045"/>
              <a:gd name="connsiteY18" fmla="*/ 2029 h 10000"/>
              <a:gd name="connsiteX19" fmla="*/ 1674 w 10045"/>
              <a:gd name="connsiteY19" fmla="*/ 1427 h 10000"/>
              <a:gd name="connsiteX20" fmla="*/ 1830 w 10045"/>
              <a:gd name="connsiteY20" fmla="*/ 1285 h 10000"/>
              <a:gd name="connsiteX21" fmla="*/ 1884 w 10045"/>
              <a:gd name="connsiteY21" fmla="*/ 1173 h 10000"/>
              <a:gd name="connsiteX22" fmla="*/ 1961 w 10045"/>
              <a:gd name="connsiteY22" fmla="*/ 1103 h 10000"/>
              <a:gd name="connsiteX23" fmla="*/ 2146 w 10045"/>
              <a:gd name="connsiteY23" fmla="*/ 784 h 10000"/>
              <a:gd name="connsiteX24" fmla="*/ 2431 w 10045"/>
              <a:gd name="connsiteY24" fmla="*/ 566 h 10000"/>
              <a:gd name="connsiteX25" fmla="*/ 2902 w 10045"/>
              <a:gd name="connsiteY25" fmla="*/ 708 h 10000"/>
              <a:gd name="connsiteX26" fmla="*/ 3400 w 10045"/>
              <a:gd name="connsiteY26" fmla="*/ 359 h 10000"/>
              <a:gd name="connsiteX27" fmla="*/ 4185 w 10045"/>
              <a:gd name="connsiteY27" fmla="*/ 288 h 10000"/>
              <a:gd name="connsiteX28" fmla="*/ 4576 w 10045"/>
              <a:gd name="connsiteY28" fmla="*/ 0 h 10000"/>
              <a:gd name="connsiteX29" fmla="*/ 4969 w 10045"/>
              <a:gd name="connsiteY29" fmla="*/ 35 h 10000"/>
              <a:gd name="connsiteX30" fmla="*/ 5047 w 10045"/>
              <a:gd name="connsiteY30" fmla="*/ 106 h 10000"/>
              <a:gd name="connsiteX31" fmla="*/ 5307 w 10045"/>
              <a:gd name="connsiteY31" fmla="*/ 252 h 10000"/>
              <a:gd name="connsiteX32" fmla="*/ 5805 w 10045"/>
              <a:gd name="connsiteY32" fmla="*/ 177 h 10000"/>
              <a:gd name="connsiteX33" fmla="*/ 5886 w 10045"/>
              <a:gd name="connsiteY33" fmla="*/ 35 h 10000"/>
              <a:gd name="connsiteX34" fmla="*/ 6461 w 10045"/>
              <a:gd name="connsiteY34" fmla="*/ 71 h 10000"/>
              <a:gd name="connsiteX35" fmla="*/ 6746 w 10045"/>
              <a:gd name="connsiteY35" fmla="*/ 177 h 10000"/>
              <a:gd name="connsiteX36" fmla="*/ 6932 w 10045"/>
              <a:gd name="connsiteY36" fmla="*/ 106 h 10000"/>
              <a:gd name="connsiteX37" fmla="*/ 7139 w 10045"/>
              <a:gd name="connsiteY37" fmla="*/ 177 h 10000"/>
              <a:gd name="connsiteX38" fmla="*/ 7294 w 10045"/>
              <a:gd name="connsiteY38" fmla="*/ 394 h 10000"/>
              <a:gd name="connsiteX39" fmla="*/ 7428 w 10045"/>
              <a:gd name="connsiteY39" fmla="*/ 603 h 10000"/>
              <a:gd name="connsiteX40" fmla="*/ 7871 w 10045"/>
              <a:gd name="connsiteY40" fmla="*/ 820 h 10000"/>
              <a:gd name="connsiteX41" fmla="*/ 8105 w 10045"/>
              <a:gd name="connsiteY41" fmla="*/ 1103 h 10000"/>
              <a:gd name="connsiteX42" fmla="*/ 8367 w 10045"/>
              <a:gd name="connsiteY42" fmla="*/ 1745 h 10000"/>
              <a:gd name="connsiteX43" fmla="*/ 8447 w 10045"/>
              <a:gd name="connsiteY43" fmla="*/ 1993 h 10000"/>
              <a:gd name="connsiteX44" fmla="*/ 8604 w 10045"/>
              <a:gd name="connsiteY44" fmla="*/ 2600 h 10000"/>
              <a:gd name="connsiteX45" fmla="*/ 8671 w 10045"/>
              <a:gd name="connsiteY45" fmla="*/ 3981 h 10000"/>
              <a:gd name="connsiteX46" fmla="*/ 9057 w 10045"/>
              <a:gd name="connsiteY46" fmla="*/ 4545 h 10000"/>
              <a:gd name="connsiteX47" fmla="*/ 9293 w 10045"/>
              <a:gd name="connsiteY47" fmla="*/ 5086 h 10000"/>
              <a:gd name="connsiteX48" fmla="*/ 9585 w 10045"/>
              <a:gd name="connsiteY48" fmla="*/ 6551 h 10000"/>
              <a:gd name="connsiteX49" fmla="*/ 9759 w 10045"/>
              <a:gd name="connsiteY49" fmla="*/ 8089 h 10000"/>
              <a:gd name="connsiteX50" fmla="*/ 9974 w 10045"/>
              <a:gd name="connsiteY50" fmla="*/ 9228 h 10000"/>
              <a:gd name="connsiteX51" fmla="*/ 10045 w 10045"/>
              <a:gd name="connsiteY51" fmla="*/ 10000 h 10000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93 w 10023"/>
              <a:gd name="connsiteY47" fmla="*/ 5086 h 10078"/>
              <a:gd name="connsiteX48" fmla="*/ 9585 w 10023"/>
              <a:gd name="connsiteY48" fmla="*/ 6551 h 10078"/>
              <a:gd name="connsiteX49" fmla="*/ 9759 w 10023"/>
              <a:gd name="connsiteY49" fmla="*/ 8089 h 10078"/>
              <a:gd name="connsiteX50" fmla="*/ 9974 w 10023"/>
              <a:gd name="connsiteY50" fmla="*/ 9228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93 w 10023"/>
              <a:gd name="connsiteY47" fmla="*/ 5086 h 10078"/>
              <a:gd name="connsiteX48" fmla="*/ 9585 w 10023"/>
              <a:gd name="connsiteY48" fmla="*/ 6551 h 10078"/>
              <a:gd name="connsiteX49" fmla="*/ 9647 w 10023"/>
              <a:gd name="connsiteY49" fmla="*/ 8011 h 10078"/>
              <a:gd name="connsiteX50" fmla="*/ 9974 w 10023"/>
              <a:gd name="connsiteY50" fmla="*/ 9228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93 w 10023"/>
              <a:gd name="connsiteY47" fmla="*/ 5086 h 10078"/>
              <a:gd name="connsiteX48" fmla="*/ 9585 w 10023"/>
              <a:gd name="connsiteY48" fmla="*/ 6551 h 10078"/>
              <a:gd name="connsiteX49" fmla="*/ 9647 w 10023"/>
              <a:gd name="connsiteY49" fmla="*/ 8011 h 10078"/>
              <a:gd name="connsiteX50" fmla="*/ 9885 w 10023"/>
              <a:gd name="connsiteY50" fmla="*/ 9150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48 w 10023"/>
              <a:gd name="connsiteY47" fmla="*/ 5203 h 10078"/>
              <a:gd name="connsiteX48" fmla="*/ 9585 w 10023"/>
              <a:gd name="connsiteY48" fmla="*/ 6551 h 10078"/>
              <a:gd name="connsiteX49" fmla="*/ 9647 w 10023"/>
              <a:gd name="connsiteY49" fmla="*/ 8011 h 10078"/>
              <a:gd name="connsiteX50" fmla="*/ 9885 w 10023"/>
              <a:gd name="connsiteY50" fmla="*/ 9150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48 w 10023"/>
              <a:gd name="connsiteY47" fmla="*/ 5203 h 10078"/>
              <a:gd name="connsiteX48" fmla="*/ 9563 w 10023"/>
              <a:gd name="connsiteY48" fmla="*/ 6551 h 10078"/>
              <a:gd name="connsiteX49" fmla="*/ 9647 w 10023"/>
              <a:gd name="connsiteY49" fmla="*/ 8011 h 10078"/>
              <a:gd name="connsiteX50" fmla="*/ 9885 w 10023"/>
              <a:gd name="connsiteY50" fmla="*/ 9150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48 w 10023"/>
              <a:gd name="connsiteY47" fmla="*/ 5203 h 10078"/>
              <a:gd name="connsiteX48" fmla="*/ 9563 w 10023"/>
              <a:gd name="connsiteY48" fmla="*/ 6551 h 10078"/>
              <a:gd name="connsiteX49" fmla="*/ 9468 w 10023"/>
              <a:gd name="connsiteY49" fmla="*/ 8011 h 10078"/>
              <a:gd name="connsiteX50" fmla="*/ 9885 w 10023"/>
              <a:gd name="connsiteY50" fmla="*/ 9150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48 w 10023"/>
              <a:gd name="connsiteY47" fmla="*/ 5203 h 10078"/>
              <a:gd name="connsiteX48" fmla="*/ 9496 w 10023"/>
              <a:gd name="connsiteY48" fmla="*/ 6434 h 10078"/>
              <a:gd name="connsiteX49" fmla="*/ 9468 w 10023"/>
              <a:gd name="connsiteY49" fmla="*/ 8011 h 10078"/>
              <a:gd name="connsiteX50" fmla="*/ 9885 w 10023"/>
              <a:gd name="connsiteY50" fmla="*/ 9150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48 w 10023"/>
              <a:gd name="connsiteY47" fmla="*/ 5203 h 10078"/>
              <a:gd name="connsiteX48" fmla="*/ 9496 w 10023"/>
              <a:gd name="connsiteY48" fmla="*/ 6434 h 10078"/>
              <a:gd name="connsiteX49" fmla="*/ 9468 w 10023"/>
              <a:gd name="connsiteY49" fmla="*/ 8011 h 10078"/>
              <a:gd name="connsiteX50" fmla="*/ 9840 w 10023"/>
              <a:gd name="connsiteY50" fmla="*/ 9072 h 10078"/>
              <a:gd name="connsiteX51" fmla="*/ 10023 w 10023"/>
              <a:gd name="connsiteY51" fmla="*/ 10078 h 1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023" h="10078">
                <a:moveTo>
                  <a:pt x="0" y="9977"/>
                </a:moveTo>
                <a:cubicBezTo>
                  <a:pt x="59" y="9857"/>
                  <a:pt x="209" y="9653"/>
                  <a:pt x="209" y="9653"/>
                </a:cubicBezTo>
                <a:cubicBezTo>
                  <a:pt x="276" y="9392"/>
                  <a:pt x="185" y="9715"/>
                  <a:pt x="288" y="9444"/>
                </a:cubicBezTo>
                <a:cubicBezTo>
                  <a:pt x="341" y="9295"/>
                  <a:pt x="363" y="9100"/>
                  <a:pt x="392" y="8944"/>
                </a:cubicBezTo>
                <a:cubicBezTo>
                  <a:pt x="378" y="8762"/>
                  <a:pt x="371" y="8581"/>
                  <a:pt x="341" y="8408"/>
                </a:cubicBezTo>
                <a:cubicBezTo>
                  <a:pt x="332" y="8368"/>
                  <a:pt x="290" y="8346"/>
                  <a:pt x="288" y="8302"/>
                </a:cubicBezTo>
                <a:cubicBezTo>
                  <a:pt x="259" y="7943"/>
                  <a:pt x="525" y="7686"/>
                  <a:pt x="602" y="7372"/>
                </a:cubicBezTo>
                <a:cubicBezTo>
                  <a:pt x="632" y="7084"/>
                  <a:pt x="649" y="7128"/>
                  <a:pt x="575" y="6805"/>
                </a:cubicBezTo>
                <a:cubicBezTo>
                  <a:pt x="544" y="6684"/>
                  <a:pt x="508" y="6570"/>
                  <a:pt x="471" y="6450"/>
                </a:cubicBezTo>
                <a:cubicBezTo>
                  <a:pt x="454" y="6388"/>
                  <a:pt x="417" y="6268"/>
                  <a:pt x="417" y="6268"/>
                </a:cubicBezTo>
                <a:cubicBezTo>
                  <a:pt x="427" y="6118"/>
                  <a:pt x="424" y="5958"/>
                  <a:pt x="444" y="5808"/>
                </a:cubicBezTo>
                <a:cubicBezTo>
                  <a:pt x="468" y="5638"/>
                  <a:pt x="631" y="5430"/>
                  <a:pt x="713" y="5261"/>
                </a:cubicBezTo>
                <a:cubicBezTo>
                  <a:pt x="671" y="4911"/>
                  <a:pt x="804" y="4673"/>
                  <a:pt x="680" y="4416"/>
                </a:cubicBezTo>
                <a:cubicBezTo>
                  <a:pt x="649" y="4199"/>
                  <a:pt x="710" y="4140"/>
                  <a:pt x="757" y="4006"/>
                </a:cubicBezTo>
                <a:cubicBezTo>
                  <a:pt x="803" y="3872"/>
                  <a:pt x="939" y="3653"/>
                  <a:pt x="959" y="3613"/>
                </a:cubicBezTo>
                <a:cubicBezTo>
                  <a:pt x="1053" y="3436"/>
                  <a:pt x="898" y="3204"/>
                  <a:pt x="1046" y="3102"/>
                </a:cubicBezTo>
                <a:cubicBezTo>
                  <a:pt x="1070" y="2857"/>
                  <a:pt x="1056" y="2734"/>
                  <a:pt x="1176" y="2565"/>
                </a:cubicBezTo>
                <a:cubicBezTo>
                  <a:pt x="1248" y="2272"/>
                  <a:pt x="1200" y="2415"/>
                  <a:pt x="1334" y="2135"/>
                </a:cubicBezTo>
                <a:cubicBezTo>
                  <a:pt x="1349" y="2100"/>
                  <a:pt x="1385" y="2029"/>
                  <a:pt x="1385" y="2029"/>
                </a:cubicBezTo>
                <a:cubicBezTo>
                  <a:pt x="1415" y="1865"/>
                  <a:pt x="1578" y="1538"/>
                  <a:pt x="1674" y="1427"/>
                </a:cubicBezTo>
                <a:cubicBezTo>
                  <a:pt x="1719" y="1369"/>
                  <a:pt x="1830" y="1285"/>
                  <a:pt x="1830" y="1285"/>
                </a:cubicBezTo>
                <a:cubicBezTo>
                  <a:pt x="1846" y="1249"/>
                  <a:pt x="1859" y="1209"/>
                  <a:pt x="1884" y="1173"/>
                </a:cubicBezTo>
                <a:cubicBezTo>
                  <a:pt x="1906" y="1144"/>
                  <a:pt x="1941" y="1135"/>
                  <a:pt x="1961" y="1103"/>
                </a:cubicBezTo>
                <a:cubicBezTo>
                  <a:pt x="2117" y="859"/>
                  <a:pt x="2005" y="944"/>
                  <a:pt x="2146" y="784"/>
                </a:cubicBezTo>
                <a:cubicBezTo>
                  <a:pt x="2229" y="686"/>
                  <a:pt x="2431" y="566"/>
                  <a:pt x="2431" y="566"/>
                </a:cubicBezTo>
                <a:cubicBezTo>
                  <a:pt x="2820" y="611"/>
                  <a:pt x="2654" y="598"/>
                  <a:pt x="2902" y="708"/>
                </a:cubicBezTo>
                <a:cubicBezTo>
                  <a:pt x="2984" y="651"/>
                  <a:pt x="3322" y="372"/>
                  <a:pt x="3400" y="359"/>
                </a:cubicBezTo>
                <a:cubicBezTo>
                  <a:pt x="3662" y="314"/>
                  <a:pt x="3920" y="310"/>
                  <a:pt x="4185" y="288"/>
                </a:cubicBezTo>
                <a:cubicBezTo>
                  <a:pt x="4318" y="194"/>
                  <a:pt x="4449" y="102"/>
                  <a:pt x="4576" y="0"/>
                </a:cubicBezTo>
                <a:cubicBezTo>
                  <a:pt x="4707" y="13"/>
                  <a:pt x="4838" y="4"/>
                  <a:pt x="4969" y="35"/>
                </a:cubicBezTo>
                <a:cubicBezTo>
                  <a:pt x="4998" y="44"/>
                  <a:pt x="5018" y="89"/>
                  <a:pt x="5047" y="106"/>
                </a:cubicBezTo>
                <a:cubicBezTo>
                  <a:pt x="5129" y="159"/>
                  <a:pt x="5220" y="209"/>
                  <a:pt x="5307" y="252"/>
                </a:cubicBezTo>
                <a:cubicBezTo>
                  <a:pt x="5474" y="226"/>
                  <a:pt x="5646" y="235"/>
                  <a:pt x="5805" y="177"/>
                </a:cubicBezTo>
                <a:cubicBezTo>
                  <a:pt x="5849" y="159"/>
                  <a:pt x="5841" y="44"/>
                  <a:pt x="5886" y="35"/>
                </a:cubicBezTo>
                <a:cubicBezTo>
                  <a:pt x="6074" y="4"/>
                  <a:pt x="6266" y="57"/>
                  <a:pt x="6461" y="71"/>
                </a:cubicBezTo>
                <a:cubicBezTo>
                  <a:pt x="6556" y="102"/>
                  <a:pt x="6648" y="147"/>
                  <a:pt x="6746" y="177"/>
                </a:cubicBezTo>
                <a:cubicBezTo>
                  <a:pt x="6810" y="155"/>
                  <a:pt x="6867" y="106"/>
                  <a:pt x="6932" y="106"/>
                </a:cubicBezTo>
                <a:cubicBezTo>
                  <a:pt x="7003" y="106"/>
                  <a:pt x="7139" y="177"/>
                  <a:pt x="7139" y="177"/>
                </a:cubicBezTo>
                <a:cubicBezTo>
                  <a:pt x="7230" y="368"/>
                  <a:pt x="7146" y="213"/>
                  <a:pt x="7294" y="394"/>
                </a:cubicBezTo>
                <a:cubicBezTo>
                  <a:pt x="7597" y="745"/>
                  <a:pt x="7183" y="279"/>
                  <a:pt x="7428" y="603"/>
                </a:cubicBezTo>
                <a:cubicBezTo>
                  <a:pt x="7540" y="762"/>
                  <a:pt x="7728" y="779"/>
                  <a:pt x="7871" y="820"/>
                </a:cubicBezTo>
                <a:cubicBezTo>
                  <a:pt x="8051" y="1062"/>
                  <a:pt x="7967" y="975"/>
                  <a:pt x="8105" y="1103"/>
                </a:cubicBezTo>
                <a:cubicBezTo>
                  <a:pt x="8172" y="1333"/>
                  <a:pt x="8279" y="1538"/>
                  <a:pt x="8367" y="1745"/>
                </a:cubicBezTo>
                <a:cubicBezTo>
                  <a:pt x="8445" y="2158"/>
                  <a:pt x="8338" y="1652"/>
                  <a:pt x="8447" y="1993"/>
                </a:cubicBezTo>
                <a:cubicBezTo>
                  <a:pt x="8510" y="2193"/>
                  <a:pt x="8533" y="2406"/>
                  <a:pt x="8604" y="2600"/>
                </a:cubicBezTo>
                <a:cubicBezTo>
                  <a:pt x="8672" y="2919"/>
                  <a:pt x="8597" y="3662"/>
                  <a:pt x="8671" y="3981"/>
                </a:cubicBezTo>
                <a:cubicBezTo>
                  <a:pt x="8698" y="4193"/>
                  <a:pt x="8985" y="4510"/>
                  <a:pt x="9057" y="4545"/>
                </a:cubicBezTo>
                <a:cubicBezTo>
                  <a:pt x="9070" y="4589"/>
                  <a:pt x="9175" y="4888"/>
                  <a:pt x="9248" y="5203"/>
                </a:cubicBezTo>
                <a:cubicBezTo>
                  <a:pt x="9321" y="5518"/>
                  <a:pt x="9323" y="6059"/>
                  <a:pt x="9496" y="6434"/>
                </a:cubicBezTo>
                <a:cubicBezTo>
                  <a:pt x="9521" y="6842"/>
                  <a:pt x="9434" y="7604"/>
                  <a:pt x="9468" y="8011"/>
                </a:cubicBezTo>
                <a:cubicBezTo>
                  <a:pt x="9615" y="8353"/>
                  <a:pt x="9723" y="8725"/>
                  <a:pt x="9840" y="9072"/>
                </a:cubicBezTo>
                <a:cubicBezTo>
                  <a:pt x="9911" y="9404"/>
                  <a:pt x="9969" y="9892"/>
                  <a:pt x="10023" y="10078"/>
                </a:cubicBezTo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/>
          <a:p>
            <a:endParaRPr lang="it-IT"/>
          </a:p>
        </p:txBody>
      </p:sp>
      <p:sp>
        <p:nvSpPr>
          <p:cNvPr id="53" name="Freeform 10" descr="Granito"/>
          <p:cNvSpPr>
            <a:spLocks/>
          </p:cNvSpPr>
          <p:nvPr/>
        </p:nvSpPr>
        <p:spPr bwMode="auto">
          <a:xfrm>
            <a:off x="3813821" y="3789039"/>
            <a:ext cx="4070547" cy="2160239"/>
          </a:xfrm>
          <a:custGeom>
            <a:avLst/>
            <a:gdLst>
              <a:gd name="T0" fmla="*/ 0 w 4137"/>
              <a:gd name="T1" fmla="*/ 2252 h 2276"/>
              <a:gd name="T2" fmla="*/ 85 w 4137"/>
              <a:gd name="T3" fmla="*/ 2179 h 2276"/>
              <a:gd name="T4" fmla="*/ 117 w 4137"/>
              <a:gd name="T5" fmla="*/ 2132 h 2276"/>
              <a:gd name="T6" fmla="*/ 159 w 4137"/>
              <a:gd name="T7" fmla="*/ 2019 h 2276"/>
              <a:gd name="T8" fmla="*/ 138 w 4137"/>
              <a:gd name="T9" fmla="*/ 1898 h 2276"/>
              <a:gd name="T10" fmla="*/ 117 w 4137"/>
              <a:gd name="T11" fmla="*/ 1874 h 2276"/>
              <a:gd name="T12" fmla="*/ 244 w 4137"/>
              <a:gd name="T13" fmla="*/ 1664 h 2276"/>
              <a:gd name="T14" fmla="*/ 233 w 4137"/>
              <a:gd name="T15" fmla="*/ 1536 h 2276"/>
              <a:gd name="T16" fmla="*/ 191 w 4137"/>
              <a:gd name="T17" fmla="*/ 1456 h 2276"/>
              <a:gd name="T18" fmla="*/ 169 w 4137"/>
              <a:gd name="T19" fmla="*/ 1415 h 2276"/>
              <a:gd name="T20" fmla="*/ 180 w 4137"/>
              <a:gd name="T21" fmla="*/ 1311 h 2276"/>
              <a:gd name="T22" fmla="*/ 340 w 4137"/>
              <a:gd name="T23" fmla="*/ 1158 h 2276"/>
              <a:gd name="T24" fmla="*/ 276 w 4137"/>
              <a:gd name="T25" fmla="*/ 997 h 2276"/>
              <a:gd name="T26" fmla="*/ 276 w 4137"/>
              <a:gd name="T27" fmla="*/ 821 h 2276"/>
              <a:gd name="T28" fmla="*/ 307 w 4137"/>
              <a:gd name="T29" fmla="*/ 796 h 2276"/>
              <a:gd name="T30" fmla="*/ 424 w 4137"/>
              <a:gd name="T31" fmla="*/ 700 h 2276"/>
              <a:gd name="T32" fmla="*/ 477 w 4137"/>
              <a:gd name="T33" fmla="*/ 579 h 2276"/>
              <a:gd name="T34" fmla="*/ 541 w 4137"/>
              <a:gd name="T35" fmla="*/ 482 h 2276"/>
              <a:gd name="T36" fmla="*/ 562 w 4137"/>
              <a:gd name="T37" fmla="*/ 458 h 2276"/>
              <a:gd name="T38" fmla="*/ 679 w 4137"/>
              <a:gd name="T39" fmla="*/ 322 h 2276"/>
              <a:gd name="T40" fmla="*/ 742 w 4137"/>
              <a:gd name="T41" fmla="*/ 290 h 2276"/>
              <a:gd name="T42" fmla="*/ 764 w 4137"/>
              <a:gd name="T43" fmla="*/ 265 h 2276"/>
              <a:gd name="T44" fmla="*/ 795 w 4137"/>
              <a:gd name="T45" fmla="*/ 249 h 2276"/>
              <a:gd name="T46" fmla="*/ 870 w 4137"/>
              <a:gd name="T47" fmla="*/ 177 h 2276"/>
              <a:gd name="T48" fmla="*/ 986 w 4137"/>
              <a:gd name="T49" fmla="*/ 128 h 2276"/>
              <a:gd name="T50" fmla="*/ 1177 w 4137"/>
              <a:gd name="T51" fmla="*/ 160 h 2276"/>
              <a:gd name="T52" fmla="*/ 1379 w 4137"/>
              <a:gd name="T53" fmla="*/ 81 h 2276"/>
              <a:gd name="T54" fmla="*/ 1697 w 4137"/>
              <a:gd name="T55" fmla="*/ 65 h 2276"/>
              <a:gd name="T56" fmla="*/ 1856 w 4137"/>
              <a:gd name="T57" fmla="*/ 0 h 2276"/>
              <a:gd name="T58" fmla="*/ 2015 w 4137"/>
              <a:gd name="T59" fmla="*/ 8 h 2276"/>
              <a:gd name="T60" fmla="*/ 2047 w 4137"/>
              <a:gd name="T61" fmla="*/ 24 h 2276"/>
              <a:gd name="T62" fmla="*/ 2152 w 4137"/>
              <a:gd name="T63" fmla="*/ 57 h 2276"/>
              <a:gd name="T64" fmla="*/ 2354 w 4137"/>
              <a:gd name="T65" fmla="*/ 40 h 2276"/>
              <a:gd name="T66" fmla="*/ 2387 w 4137"/>
              <a:gd name="T67" fmla="*/ 8 h 2276"/>
              <a:gd name="T68" fmla="*/ 2620 w 4137"/>
              <a:gd name="T69" fmla="*/ 16 h 2276"/>
              <a:gd name="T70" fmla="*/ 2736 w 4137"/>
              <a:gd name="T71" fmla="*/ 40 h 2276"/>
              <a:gd name="T72" fmla="*/ 2811 w 4137"/>
              <a:gd name="T73" fmla="*/ 24 h 2276"/>
              <a:gd name="T74" fmla="*/ 2895 w 4137"/>
              <a:gd name="T75" fmla="*/ 40 h 2276"/>
              <a:gd name="T76" fmla="*/ 2958 w 4137"/>
              <a:gd name="T77" fmla="*/ 89 h 2276"/>
              <a:gd name="T78" fmla="*/ 3012 w 4137"/>
              <a:gd name="T79" fmla="*/ 136 h 2276"/>
              <a:gd name="T80" fmla="*/ 3192 w 4137"/>
              <a:gd name="T81" fmla="*/ 185 h 2276"/>
              <a:gd name="T82" fmla="*/ 3287 w 4137"/>
              <a:gd name="T83" fmla="*/ 249 h 2276"/>
              <a:gd name="T84" fmla="*/ 3393 w 4137"/>
              <a:gd name="T85" fmla="*/ 394 h 2276"/>
              <a:gd name="T86" fmla="*/ 3426 w 4137"/>
              <a:gd name="T87" fmla="*/ 450 h 2276"/>
              <a:gd name="T88" fmla="*/ 3489 w 4137"/>
              <a:gd name="T89" fmla="*/ 587 h 2276"/>
              <a:gd name="T90" fmla="*/ 3588 w 4137"/>
              <a:gd name="T91" fmla="*/ 884 h 2276"/>
              <a:gd name="T92" fmla="*/ 3673 w 4137"/>
              <a:gd name="T93" fmla="*/ 1026 h 2276"/>
              <a:gd name="T94" fmla="*/ 3769 w 4137"/>
              <a:gd name="T95" fmla="*/ 1148 h 2276"/>
              <a:gd name="T96" fmla="*/ 3887 w 4137"/>
              <a:gd name="T97" fmla="*/ 1479 h 2276"/>
              <a:gd name="T98" fmla="*/ 3958 w 4137"/>
              <a:gd name="T99" fmla="*/ 1826 h 2276"/>
              <a:gd name="T100" fmla="*/ 4108 w 4137"/>
              <a:gd name="T101" fmla="*/ 2039 h 2276"/>
              <a:gd name="T102" fmla="*/ 4132 w 4137"/>
              <a:gd name="T103" fmla="*/ 2276 h 2276"/>
              <a:gd name="connsiteX0" fmla="*/ 0 w 9955"/>
              <a:gd name="connsiteY0" fmla="*/ 9895 h 9895"/>
              <a:gd name="connsiteX1" fmla="*/ 205 w 9955"/>
              <a:gd name="connsiteY1" fmla="*/ 9574 h 9895"/>
              <a:gd name="connsiteX2" fmla="*/ 283 w 9955"/>
              <a:gd name="connsiteY2" fmla="*/ 9367 h 9895"/>
              <a:gd name="connsiteX3" fmla="*/ 384 w 9955"/>
              <a:gd name="connsiteY3" fmla="*/ 8871 h 9895"/>
              <a:gd name="connsiteX4" fmla="*/ 334 w 9955"/>
              <a:gd name="connsiteY4" fmla="*/ 8339 h 9895"/>
              <a:gd name="connsiteX5" fmla="*/ 283 w 9955"/>
              <a:gd name="connsiteY5" fmla="*/ 8234 h 9895"/>
              <a:gd name="connsiteX6" fmla="*/ 590 w 9955"/>
              <a:gd name="connsiteY6" fmla="*/ 7311 h 9895"/>
              <a:gd name="connsiteX7" fmla="*/ 563 w 9955"/>
              <a:gd name="connsiteY7" fmla="*/ 6749 h 9895"/>
              <a:gd name="connsiteX8" fmla="*/ 462 w 9955"/>
              <a:gd name="connsiteY8" fmla="*/ 6397 h 9895"/>
              <a:gd name="connsiteX9" fmla="*/ 409 w 9955"/>
              <a:gd name="connsiteY9" fmla="*/ 6217 h 9895"/>
              <a:gd name="connsiteX10" fmla="*/ 435 w 9955"/>
              <a:gd name="connsiteY10" fmla="*/ 5760 h 9895"/>
              <a:gd name="connsiteX11" fmla="*/ 822 w 9955"/>
              <a:gd name="connsiteY11" fmla="*/ 5088 h 9895"/>
              <a:gd name="connsiteX12" fmla="*/ 667 w 9955"/>
              <a:gd name="connsiteY12" fmla="*/ 4380 h 9895"/>
              <a:gd name="connsiteX13" fmla="*/ 667 w 9955"/>
              <a:gd name="connsiteY13" fmla="*/ 3607 h 9895"/>
              <a:gd name="connsiteX14" fmla="*/ 742 w 9955"/>
              <a:gd name="connsiteY14" fmla="*/ 3497 h 9895"/>
              <a:gd name="connsiteX15" fmla="*/ 1025 w 9955"/>
              <a:gd name="connsiteY15" fmla="*/ 3076 h 9895"/>
              <a:gd name="connsiteX16" fmla="*/ 1153 w 9955"/>
              <a:gd name="connsiteY16" fmla="*/ 2544 h 9895"/>
              <a:gd name="connsiteX17" fmla="*/ 1308 w 9955"/>
              <a:gd name="connsiteY17" fmla="*/ 2118 h 9895"/>
              <a:gd name="connsiteX18" fmla="*/ 1358 w 9955"/>
              <a:gd name="connsiteY18" fmla="*/ 2012 h 9895"/>
              <a:gd name="connsiteX19" fmla="*/ 1641 w 9955"/>
              <a:gd name="connsiteY19" fmla="*/ 1415 h 9895"/>
              <a:gd name="connsiteX20" fmla="*/ 1794 w 9955"/>
              <a:gd name="connsiteY20" fmla="*/ 1274 h 9895"/>
              <a:gd name="connsiteX21" fmla="*/ 1847 w 9955"/>
              <a:gd name="connsiteY21" fmla="*/ 1164 h 9895"/>
              <a:gd name="connsiteX22" fmla="*/ 1922 w 9955"/>
              <a:gd name="connsiteY22" fmla="*/ 1094 h 9895"/>
              <a:gd name="connsiteX23" fmla="*/ 2103 w 9955"/>
              <a:gd name="connsiteY23" fmla="*/ 778 h 9895"/>
              <a:gd name="connsiteX24" fmla="*/ 2383 w 9955"/>
              <a:gd name="connsiteY24" fmla="*/ 562 h 9895"/>
              <a:gd name="connsiteX25" fmla="*/ 2845 w 9955"/>
              <a:gd name="connsiteY25" fmla="*/ 703 h 9895"/>
              <a:gd name="connsiteX26" fmla="*/ 3333 w 9955"/>
              <a:gd name="connsiteY26" fmla="*/ 356 h 9895"/>
              <a:gd name="connsiteX27" fmla="*/ 4102 w 9955"/>
              <a:gd name="connsiteY27" fmla="*/ 286 h 9895"/>
              <a:gd name="connsiteX28" fmla="*/ 4486 w 9955"/>
              <a:gd name="connsiteY28" fmla="*/ 0 h 9895"/>
              <a:gd name="connsiteX29" fmla="*/ 4871 w 9955"/>
              <a:gd name="connsiteY29" fmla="*/ 35 h 9895"/>
              <a:gd name="connsiteX30" fmla="*/ 4948 w 9955"/>
              <a:gd name="connsiteY30" fmla="*/ 105 h 9895"/>
              <a:gd name="connsiteX31" fmla="*/ 5202 w 9955"/>
              <a:gd name="connsiteY31" fmla="*/ 250 h 9895"/>
              <a:gd name="connsiteX32" fmla="*/ 5690 w 9955"/>
              <a:gd name="connsiteY32" fmla="*/ 176 h 9895"/>
              <a:gd name="connsiteX33" fmla="*/ 5770 w 9955"/>
              <a:gd name="connsiteY33" fmla="*/ 35 h 9895"/>
              <a:gd name="connsiteX34" fmla="*/ 6333 w 9955"/>
              <a:gd name="connsiteY34" fmla="*/ 70 h 9895"/>
              <a:gd name="connsiteX35" fmla="*/ 6613 w 9955"/>
              <a:gd name="connsiteY35" fmla="*/ 176 h 9895"/>
              <a:gd name="connsiteX36" fmla="*/ 6795 w 9955"/>
              <a:gd name="connsiteY36" fmla="*/ 105 h 9895"/>
              <a:gd name="connsiteX37" fmla="*/ 6998 w 9955"/>
              <a:gd name="connsiteY37" fmla="*/ 176 h 9895"/>
              <a:gd name="connsiteX38" fmla="*/ 7150 w 9955"/>
              <a:gd name="connsiteY38" fmla="*/ 391 h 9895"/>
              <a:gd name="connsiteX39" fmla="*/ 7281 w 9955"/>
              <a:gd name="connsiteY39" fmla="*/ 598 h 9895"/>
              <a:gd name="connsiteX40" fmla="*/ 7716 w 9955"/>
              <a:gd name="connsiteY40" fmla="*/ 813 h 9895"/>
              <a:gd name="connsiteX41" fmla="*/ 7945 w 9955"/>
              <a:gd name="connsiteY41" fmla="*/ 1094 h 9895"/>
              <a:gd name="connsiteX42" fmla="*/ 8202 w 9955"/>
              <a:gd name="connsiteY42" fmla="*/ 1731 h 9895"/>
              <a:gd name="connsiteX43" fmla="*/ 8281 w 9955"/>
              <a:gd name="connsiteY43" fmla="*/ 1977 h 9895"/>
              <a:gd name="connsiteX44" fmla="*/ 8434 w 9955"/>
              <a:gd name="connsiteY44" fmla="*/ 2579 h 9895"/>
              <a:gd name="connsiteX45" fmla="*/ 8673 w 9955"/>
              <a:gd name="connsiteY45" fmla="*/ 3884 h 9895"/>
              <a:gd name="connsiteX46" fmla="*/ 8878 w 9955"/>
              <a:gd name="connsiteY46" fmla="*/ 4508 h 9895"/>
              <a:gd name="connsiteX47" fmla="*/ 9110 w 9955"/>
              <a:gd name="connsiteY47" fmla="*/ 5044 h 9895"/>
              <a:gd name="connsiteX48" fmla="*/ 9396 w 9955"/>
              <a:gd name="connsiteY48" fmla="*/ 6498 h 9895"/>
              <a:gd name="connsiteX49" fmla="*/ 9567 w 9955"/>
              <a:gd name="connsiteY49" fmla="*/ 8023 h 9895"/>
              <a:gd name="connsiteX50" fmla="*/ 9930 w 9955"/>
              <a:gd name="connsiteY50" fmla="*/ 8959 h 9895"/>
              <a:gd name="connsiteX51" fmla="*/ 9951 w 9955"/>
              <a:gd name="connsiteY51" fmla="*/ 9784 h 9895"/>
              <a:gd name="connsiteX0" fmla="*/ 0 w 10418"/>
              <a:gd name="connsiteY0" fmla="*/ 10000 h 10149"/>
              <a:gd name="connsiteX1" fmla="*/ 206 w 10418"/>
              <a:gd name="connsiteY1" fmla="*/ 9676 h 10149"/>
              <a:gd name="connsiteX2" fmla="*/ 284 w 10418"/>
              <a:gd name="connsiteY2" fmla="*/ 9466 h 10149"/>
              <a:gd name="connsiteX3" fmla="*/ 386 w 10418"/>
              <a:gd name="connsiteY3" fmla="*/ 8965 h 10149"/>
              <a:gd name="connsiteX4" fmla="*/ 336 w 10418"/>
              <a:gd name="connsiteY4" fmla="*/ 8427 h 10149"/>
              <a:gd name="connsiteX5" fmla="*/ 284 w 10418"/>
              <a:gd name="connsiteY5" fmla="*/ 8321 h 10149"/>
              <a:gd name="connsiteX6" fmla="*/ 593 w 10418"/>
              <a:gd name="connsiteY6" fmla="*/ 7389 h 10149"/>
              <a:gd name="connsiteX7" fmla="*/ 566 w 10418"/>
              <a:gd name="connsiteY7" fmla="*/ 6821 h 10149"/>
              <a:gd name="connsiteX8" fmla="*/ 464 w 10418"/>
              <a:gd name="connsiteY8" fmla="*/ 6465 h 10149"/>
              <a:gd name="connsiteX9" fmla="*/ 411 w 10418"/>
              <a:gd name="connsiteY9" fmla="*/ 6283 h 10149"/>
              <a:gd name="connsiteX10" fmla="*/ 437 w 10418"/>
              <a:gd name="connsiteY10" fmla="*/ 5821 h 10149"/>
              <a:gd name="connsiteX11" fmla="*/ 826 w 10418"/>
              <a:gd name="connsiteY11" fmla="*/ 5142 h 10149"/>
              <a:gd name="connsiteX12" fmla="*/ 670 w 10418"/>
              <a:gd name="connsiteY12" fmla="*/ 4426 h 10149"/>
              <a:gd name="connsiteX13" fmla="*/ 670 w 10418"/>
              <a:gd name="connsiteY13" fmla="*/ 3645 h 10149"/>
              <a:gd name="connsiteX14" fmla="*/ 745 w 10418"/>
              <a:gd name="connsiteY14" fmla="*/ 3534 h 10149"/>
              <a:gd name="connsiteX15" fmla="*/ 1030 w 10418"/>
              <a:gd name="connsiteY15" fmla="*/ 3109 h 10149"/>
              <a:gd name="connsiteX16" fmla="*/ 1158 w 10418"/>
              <a:gd name="connsiteY16" fmla="*/ 2571 h 10149"/>
              <a:gd name="connsiteX17" fmla="*/ 1314 w 10418"/>
              <a:gd name="connsiteY17" fmla="*/ 2140 h 10149"/>
              <a:gd name="connsiteX18" fmla="*/ 1364 w 10418"/>
              <a:gd name="connsiteY18" fmla="*/ 2033 h 10149"/>
              <a:gd name="connsiteX19" fmla="*/ 1648 w 10418"/>
              <a:gd name="connsiteY19" fmla="*/ 1430 h 10149"/>
              <a:gd name="connsiteX20" fmla="*/ 1802 w 10418"/>
              <a:gd name="connsiteY20" fmla="*/ 1288 h 10149"/>
              <a:gd name="connsiteX21" fmla="*/ 1855 w 10418"/>
              <a:gd name="connsiteY21" fmla="*/ 1176 h 10149"/>
              <a:gd name="connsiteX22" fmla="*/ 1931 w 10418"/>
              <a:gd name="connsiteY22" fmla="*/ 1106 h 10149"/>
              <a:gd name="connsiteX23" fmla="*/ 2113 w 10418"/>
              <a:gd name="connsiteY23" fmla="*/ 786 h 10149"/>
              <a:gd name="connsiteX24" fmla="*/ 2394 w 10418"/>
              <a:gd name="connsiteY24" fmla="*/ 568 h 10149"/>
              <a:gd name="connsiteX25" fmla="*/ 2858 w 10418"/>
              <a:gd name="connsiteY25" fmla="*/ 710 h 10149"/>
              <a:gd name="connsiteX26" fmla="*/ 3348 w 10418"/>
              <a:gd name="connsiteY26" fmla="*/ 360 h 10149"/>
              <a:gd name="connsiteX27" fmla="*/ 4121 w 10418"/>
              <a:gd name="connsiteY27" fmla="*/ 289 h 10149"/>
              <a:gd name="connsiteX28" fmla="*/ 4506 w 10418"/>
              <a:gd name="connsiteY28" fmla="*/ 0 h 10149"/>
              <a:gd name="connsiteX29" fmla="*/ 4893 w 10418"/>
              <a:gd name="connsiteY29" fmla="*/ 35 h 10149"/>
              <a:gd name="connsiteX30" fmla="*/ 4970 w 10418"/>
              <a:gd name="connsiteY30" fmla="*/ 106 h 10149"/>
              <a:gd name="connsiteX31" fmla="*/ 5226 w 10418"/>
              <a:gd name="connsiteY31" fmla="*/ 253 h 10149"/>
              <a:gd name="connsiteX32" fmla="*/ 5716 w 10418"/>
              <a:gd name="connsiteY32" fmla="*/ 178 h 10149"/>
              <a:gd name="connsiteX33" fmla="*/ 5796 w 10418"/>
              <a:gd name="connsiteY33" fmla="*/ 35 h 10149"/>
              <a:gd name="connsiteX34" fmla="*/ 6362 w 10418"/>
              <a:gd name="connsiteY34" fmla="*/ 71 h 10149"/>
              <a:gd name="connsiteX35" fmla="*/ 6643 w 10418"/>
              <a:gd name="connsiteY35" fmla="*/ 178 h 10149"/>
              <a:gd name="connsiteX36" fmla="*/ 6826 w 10418"/>
              <a:gd name="connsiteY36" fmla="*/ 106 h 10149"/>
              <a:gd name="connsiteX37" fmla="*/ 7030 w 10418"/>
              <a:gd name="connsiteY37" fmla="*/ 178 h 10149"/>
              <a:gd name="connsiteX38" fmla="*/ 7182 w 10418"/>
              <a:gd name="connsiteY38" fmla="*/ 395 h 10149"/>
              <a:gd name="connsiteX39" fmla="*/ 7314 w 10418"/>
              <a:gd name="connsiteY39" fmla="*/ 604 h 10149"/>
              <a:gd name="connsiteX40" fmla="*/ 7751 w 10418"/>
              <a:gd name="connsiteY40" fmla="*/ 822 h 10149"/>
              <a:gd name="connsiteX41" fmla="*/ 7981 w 10418"/>
              <a:gd name="connsiteY41" fmla="*/ 1106 h 10149"/>
              <a:gd name="connsiteX42" fmla="*/ 8239 w 10418"/>
              <a:gd name="connsiteY42" fmla="*/ 1749 h 10149"/>
              <a:gd name="connsiteX43" fmla="*/ 8318 w 10418"/>
              <a:gd name="connsiteY43" fmla="*/ 1998 h 10149"/>
              <a:gd name="connsiteX44" fmla="*/ 8472 w 10418"/>
              <a:gd name="connsiteY44" fmla="*/ 2606 h 10149"/>
              <a:gd name="connsiteX45" fmla="*/ 8712 w 10418"/>
              <a:gd name="connsiteY45" fmla="*/ 3925 h 10149"/>
              <a:gd name="connsiteX46" fmla="*/ 8918 w 10418"/>
              <a:gd name="connsiteY46" fmla="*/ 4556 h 10149"/>
              <a:gd name="connsiteX47" fmla="*/ 9151 w 10418"/>
              <a:gd name="connsiteY47" fmla="*/ 5098 h 10149"/>
              <a:gd name="connsiteX48" fmla="*/ 9438 w 10418"/>
              <a:gd name="connsiteY48" fmla="*/ 6567 h 10149"/>
              <a:gd name="connsiteX49" fmla="*/ 9610 w 10418"/>
              <a:gd name="connsiteY49" fmla="*/ 8108 h 10149"/>
              <a:gd name="connsiteX50" fmla="*/ 9975 w 10418"/>
              <a:gd name="connsiteY50" fmla="*/ 9054 h 10149"/>
              <a:gd name="connsiteX51" fmla="*/ 10418 w 10418"/>
              <a:gd name="connsiteY51" fmla="*/ 10149 h 10149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670 w 10331"/>
              <a:gd name="connsiteY13" fmla="*/ 3645 h 10062"/>
              <a:gd name="connsiteX14" fmla="*/ 745 w 10331"/>
              <a:gd name="connsiteY14" fmla="*/ 3534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712 w 10331"/>
              <a:gd name="connsiteY45" fmla="*/ 3925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670 w 10331"/>
              <a:gd name="connsiteY13" fmla="*/ 3645 h 10062"/>
              <a:gd name="connsiteX14" fmla="*/ 745 w 10331"/>
              <a:gd name="connsiteY14" fmla="*/ 3534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745 w 10331"/>
              <a:gd name="connsiteY14" fmla="*/ 3534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702 w 10331"/>
              <a:gd name="connsiteY11" fmla="*/ 5273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702 w 10331"/>
              <a:gd name="connsiteY11" fmla="*/ 5273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821 w 10331"/>
              <a:gd name="connsiteY50" fmla="*/ 9249 h 10062"/>
              <a:gd name="connsiteX51" fmla="*/ 10331 w 10331"/>
              <a:gd name="connsiteY51" fmla="*/ 10062 h 10062"/>
              <a:gd name="connsiteX0" fmla="*/ 0 w 9847"/>
              <a:gd name="connsiteY0" fmla="*/ 10000 h 10101"/>
              <a:gd name="connsiteX1" fmla="*/ 206 w 9847"/>
              <a:gd name="connsiteY1" fmla="*/ 9676 h 10101"/>
              <a:gd name="connsiteX2" fmla="*/ 284 w 9847"/>
              <a:gd name="connsiteY2" fmla="*/ 9466 h 10101"/>
              <a:gd name="connsiteX3" fmla="*/ 386 w 9847"/>
              <a:gd name="connsiteY3" fmla="*/ 8965 h 10101"/>
              <a:gd name="connsiteX4" fmla="*/ 336 w 9847"/>
              <a:gd name="connsiteY4" fmla="*/ 8427 h 10101"/>
              <a:gd name="connsiteX5" fmla="*/ 284 w 9847"/>
              <a:gd name="connsiteY5" fmla="*/ 8321 h 10101"/>
              <a:gd name="connsiteX6" fmla="*/ 593 w 9847"/>
              <a:gd name="connsiteY6" fmla="*/ 7389 h 10101"/>
              <a:gd name="connsiteX7" fmla="*/ 566 w 9847"/>
              <a:gd name="connsiteY7" fmla="*/ 6821 h 10101"/>
              <a:gd name="connsiteX8" fmla="*/ 464 w 9847"/>
              <a:gd name="connsiteY8" fmla="*/ 6465 h 10101"/>
              <a:gd name="connsiteX9" fmla="*/ 411 w 9847"/>
              <a:gd name="connsiteY9" fmla="*/ 6283 h 10101"/>
              <a:gd name="connsiteX10" fmla="*/ 437 w 9847"/>
              <a:gd name="connsiteY10" fmla="*/ 5821 h 10101"/>
              <a:gd name="connsiteX11" fmla="*/ 702 w 9847"/>
              <a:gd name="connsiteY11" fmla="*/ 5273 h 10101"/>
              <a:gd name="connsiteX12" fmla="*/ 670 w 9847"/>
              <a:gd name="connsiteY12" fmla="*/ 4426 h 10101"/>
              <a:gd name="connsiteX13" fmla="*/ 745 w 9847"/>
              <a:gd name="connsiteY13" fmla="*/ 4015 h 10101"/>
              <a:gd name="connsiteX14" fmla="*/ 944 w 9847"/>
              <a:gd name="connsiteY14" fmla="*/ 3621 h 10101"/>
              <a:gd name="connsiteX15" fmla="*/ 1030 w 9847"/>
              <a:gd name="connsiteY15" fmla="*/ 3109 h 10101"/>
              <a:gd name="connsiteX16" fmla="*/ 1158 w 9847"/>
              <a:gd name="connsiteY16" fmla="*/ 2571 h 10101"/>
              <a:gd name="connsiteX17" fmla="*/ 1314 w 9847"/>
              <a:gd name="connsiteY17" fmla="*/ 2140 h 10101"/>
              <a:gd name="connsiteX18" fmla="*/ 1364 w 9847"/>
              <a:gd name="connsiteY18" fmla="*/ 2033 h 10101"/>
              <a:gd name="connsiteX19" fmla="*/ 1648 w 9847"/>
              <a:gd name="connsiteY19" fmla="*/ 1430 h 10101"/>
              <a:gd name="connsiteX20" fmla="*/ 1802 w 9847"/>
              <a:gd name="connsiteY20" fmla="*/ 1288 h 10101"/>
              <a:gd name="connsiteX21" fmla="*/ 1855 w 9847"/>
              <a:gd name="connsiteY21" fmla="*/ 1176 h 10101"/>
              <a:gd name="connsiteX22" fmla="*/ 1931 w 9847"/>
              <a:gd name="connsiteY22" fmla="*/ 1106 h 10101"/>
              <a:gd name="connsiteX23" fmla="*/ 2113 w 9847"/>
              <a:gd name="connsiteY23" fmla="*/ 786 h 10101"/>
              <a:gd name="connsiteX24" fmla="*/ 2394 w 9847"/>
              <a:gd name="connsiteY24" fmla="*/ 568 h 10101"/>
              <a:gd name="connsiteX25" fmla="*/ 2858 w 9847"/>
              <a:gd name="connsiteY25" fmla="*/ 710 h 10101"/>
              <a:gd name="connsiteX26" fmla="*/ 3348 w 9847"/>
              <a:gd name="connsiteY26" fmla="*/ 360 h 10101"/>
              <a:gd name="connsiteX27" fmla="*/ 4121 w 9847"/>
              <a:gd name="connsiteY27" fmla="*/ 289 h 10101"/>
              <a:gd name="connsiteX28" fmla="*/ 4506 w 9847"/>
              <a:gd name="connsiteY28" fmla="*/ 0 h 10101"/>
              <a:gd name="connsiteX29" fmla="*/ 4893 w 9847"/>
              <a:gd name="connsiteY29" fmla="*/ 35 h 10101"/>
              <a:gd name="connsiteX30" fmla="*/ 4970 w 9847"/>
              <a:gd name="connsiteY30" fmla="*/ 106 h 10101"/>
              <a:gd name="connsiteX31" fmla="*/ 5226 w 9847"/>
              <a:gd name="connsiteY31" fmla="*/ 253 h 10101"/>
              <a:gd name="connsiteX32" fmla="*/ 5716 w 9847"/>
              <a:gd name="connsiteY32" fmla="*/ 178 h 10101"/>
              <a:gd name="connsiteX33" fmla="*/ 5796 w 9847"/>
              <a:gd name="connsiteY33" fmla="*/ 35 h 10101"/>
              <a:gd name="connsiteX34" fmla="*/ 6362 w 9847"/>
              <a:gd name="connsiteY34" fmla="*/ 71 h 10101"/>
              <a:gd name="connsiteX35" fmla="*/ 6643 w 9847"/>
              <a:gd name="connsiteY35" fmla="*/ 178 h 10101"/>
              <a:gd name="connsiteX36" fmla="*/ 6826 w 9847"/>
              <a:gd name="connsiteY36" fmla="*/ 106 h 10101"/>
              <a:gd name="connsiteX37" fmla="*/ 7030 w 9847"/>
              <a:gd name="connsiteY37" fmla="*/ 178 h 10101"/>
              <a:gd name="connsiteX38" fmla="*/ 7182 w 9847"/>
              <a:gd name="connsiteY38" fmla="*/ 395 h 10101"/>
              <a:gd name="connsiteX39" fmla="*/ 7314 w 9847"/>
              <a:gd name="connsiteY39" fmla="*/ 604 h 10101"/>
              <a:gd name="connsiteX40" fmla="*/ 7751 w 9847"/>
              <a:gd name="connsiteY40" fmla="*/ 822 h 10101"/>
              <a:gd name="connsiteX41" fmla="*/ 7981 w 9847"/>
              <a:gd name="connsiteY41" fmla="*/ 1106 h 10101"/>
              <a:gd name="connsiteX42" fmla="*/ 8239 w 9847"/>
              <a:gd name="connsiteY42" fmla="*/ 1749 h 10101"/>
              <a:gd name="connsiteX43" fmla="*/ 8318 w 9847"/>
              <a:gd name="connsiteY43" fmla="*/ 1998 h 10101"/>
              <a:gd name="connsiteX44" fmla="*/ 8472 w 9847"/>
              <a:gd name="connsiteY44" fmla="*/ 2606 h 10101"/>
              <a:gd name="connsiteX45" fmla="*/ 8538 w 9847"/>
              <a:gd name="connsiteY45" fmla="*/ 3990 h 10101"/>
              <a:gd name="connsiteX46" fmla="*/ 8918 w 9847"/>
              <a:gd name="connsiteY46" fmla="*/ 4556 h 10101"/>
              <a:gd name="connsiteX47" fmla="*/ 9151 w 9847"/>
              <a:gd name="connsiteY47" fmla="*/ 5098 h 10101"/>
              <a:gd name="connsiteX48" fmla="*/ 9438 w 9847"/>
              <a:gd name="connsiteY48" fmla="*/ 6567 h 10101"/>
              <a:gd name="connsiteX49" fmla="*/ 9610 w 9847"/>
              <a:gd name="connsiteY49" fmla="*/ 8108 h 10101"/>
              <a:gd name="connsiteX50" fmla="*/ 9821 w 9847"/>
              <a:gd name="connsiteY50" fmla="*/ 9249 h 10101"/>
              <a:gd name="connsiteX51" fmla="*/ 9847 w 9847"/>
              <a:gd name="connsiteY51" fmla="*/ 10101 h 10101"/>
              <a:gd name="connsiteX0" fmla="*/ 0 w 10000"/>
              <a:gd name="connsiteY0" fmla="*/ 9900 h 9923"/>
              <a:gd name="connsiteX1" fmla="*/ 209 w 10000"/>
              <a:gd name="connsiteY1" fmla="*/ 9579 h 9923"/>
              <a:gd name="connsiteX2" fmla="*/ 288 w 10000"/>
              <a:gd name="connsiteY2" fmla="*/ 9371 h 9923"/>
              <a:gd name="connsiteX3" fmla="*/ 392 w 10000"/>
              <a:gd name="connsiteY3" fmla="*/ 8875 h 9923"/>
              <a:gd name="connsiteX4" fmla="*/ 341 w 10000"/>
              <a:gd name="connsiteY4" fmla="*/ 8343 h 9923"/>
              <a:gd name="connsiteX5" fmla="*/ 288 w 10000"/>
              <a:gd name="connsiteY5" fmla="*/ 8238 h 9923"/>
              <a:gd name="connsiteX6" fmla="*/ 602 w 10000"/>
              <a:gd name="connsiteY6" fmla="*/ 7315 h 9923"/>
              <a:gd name="connsiteX7" fmla="*/ 575 w 10000"/>
              <a:gd name="connsiteY7" fmla="*/ 6753 h 9923"/>
              <a:gd name="connsiteX8" fmla="*/ 471 w 10000"/>
              <a:gd name="connsiteY8" fmla="*/ 6400 h 9923"/>
              <a:gd name="connsiteX9" fmla="*/ 417 w 10000"/>
              <a:gd name="connsiteY9" fmla="*/ 6220 h 9923"/>
              <a:gd name="connsiteX10" fmla="*/ 444 w 10000"/>
              <a:gd name="connsiteY10" fmla="*/ 5763 h 9923"/>
              <a:gd name="connsiteX11" fmla="*/ 713 w 10000"/>
              <a:gd name="connsiteY11" fmla="*/ 5220 h 9923"/>
              <a:gd name="connsiteX12" fmla="*/ 680 w 10000"/>
              <a:gd name="connsiteY12" fmla="*/ 4382 h 9923"/>
              <a:gd name="connsiteX13" fmla="*/ 757 w 10000"/>
              <a:gd name="connsiteY13" fmla="*/ 3975 h 9923"/>
              <a:gd name="connsiteX14" fmla="*/ 959 w 10000"/>
              <a:gd name="connsiteY14" fmla="*/ 3585 h 9923"/>
              <a:gd name="connsiteX15" fmla="*/ 1046 w 10000"/>
              <a:gd name="connsiteY15" fmla="*/ 3078 h 9923"/>
              <a:gd name="connsiteX16" fmla="*/ 1176 w 10000"/>
              <a:gd name="connsiteY16" fmla="*/ 2545 h 9923"/>
              <a:gd name="connsiteX17" fmla="*/ 1334 w 10000"/>
              <a:gd name="connsiteY17" fmla="*/ 2119 h 9923"/>
              <a:gd name="connsiteX18" fmla="*/ 1385 w 10000"/>
              <a:gd name="connsiteY18" fmla="*/ 2013 h 9923"/>
              <a:gd name="connsiteX19" fmla="*/ 1674 w 10000"/>
              <a:gd name="connsiteY19" fmla="*/ 1416 h 9923"/>
              <a:gd name="connsiteX20" fmla="*/ 1830 w 10000"/>
              <a:gd name="connsiteY20" fmla="*/ 1275 h 9923"/>
              <a:gd name="connsiteX21" fmla="*/ 1884 w 10000"/>
              <a:gd name="connsiteY21" fmla="*/ 1164 h 9923"/>
              <a:gd name="connsiteX22" fmla="*/ 1961 w 10000"/>
              <a:gd name="connsiteY22" fmla="*/ 1095 h 9923"/>
              <a:gd name="connsiteX23" fmla="*/ 2146 w 10000"/>
              <a:gd name="connsiteY23" fmla="*/ 778 h 9923"/>
              <a:gd name="connsiteX24" fmla="*/ 2431 w 10000"/>
              <a:gd name="connsiteY24" fmla="*/ 562 h 9923"/>
              <a:gd name="connsiteX25" fmla="*/ 2902 w 10000"/>
              <a:gd name="connsiteY25" fmla="*/ 703 h 9923"/>
              <a:gd name="connsiteX26" fmla="*/ 3400 w 10000"/>
              <a:gd name="connsiteY26" fmla="*/ 356 h 9923"/>
              <a:gd name="connsiteX27" fmla="*/ 4185 w 10000"/>
              <a:gd name="connsiteY27" fmla="*/ 286 h 9923"/>
              <a:gd name="connsiteX28" fmla="*/ 4576 w 10000"/>
              <a:gd name="connsiteY28" fmla="*/ 0 h 9923"/>
              <a:gd name="connsiteX29" fmla="*/ 4969 w 10000"/>
              <a:gd name="connsiteY29" fmla="*/ 35 h 9923"/>
              <a:gd name="connsiteX30" fmla="*/ 5047 w 10000"/>
              <a:gd name="connsiteY30" fmla="*/ 105 h 9923"/>
              <a:gd name="connsiteX31" fmla="*/ 5307 w 10000"/>
              <a:gd name="connsiteY31" fmla="*/ 250 h 9923"/>
              <a:gd name="connsiteX32" fmla="*/ 5805 w 10000"/>
              <a:gd name="connsiteY32" fmla="*/ 176 h 9923"/>
              <a:gd name="connsiteX33" fmla="*/ 5886 w 10000"/>
              <a:gd name="connsiteY33" fmla="*/ 35 h 9923"/>
              <a:gd name="connsiteX34" fmla="*/ 6461 w 10000"/>
              <a:gd name="connsiteY34" fmla="*/ 70 h 9923"/>
              <a:gd name="connsiteX35" fmla="*/ 6746 w 10000"/>
              <a:gd name="connsiteY35" fmla="*/ 176 h 9923"/>
              <a:gd name="connsiteX36" fmla="*/ 6932 w 10000"/>
              <a:gd name="connsiteY36" fmla="*/ 105 h 9923"/>
              <a:gd name="connsiteX37" fmla="*/ 7139 w 10000"/>
              <a:gd name="connsiteY37" fmla="*/ 176 h 9923"/>
              <a:gd name="connsiteX38" fmla="*/ 7294 w 10000"/>
              <a:gd name="connsiteY38" fmla="*/ 391 h 9923"/>
              <a:gd name="connsiteX39" fmla="*/ 7428 w 10000"/>
              <a:gd name="connsiteY39" fmla="*/ 598 h 9923"/>
              <a:gd name="connsiteX40" fmla="*/ 7871 w 10000"/>
              <a:gd name="connsiteY40" fmla="*/ 814 h 9923"/>
              <a:gd name="connsiteX41" fmla="*/ 8105 w 10000"/>
              <a:gd name="connsiteY41" fmla="*/ 1095 h 9923"/>
              <a:gd name="connsiteX42" fmla="*/ 8367 w 10000"/>
              <a:gd name="connsiteY42" fmla="*/ 1732 h 9923"/>
              <a:gd name="connsiteX43" fmla="*/ 8447 w 10000"/>
              <a:gd name="connsiteY43" fmla="*/ 1978 h 9923"/>
              <a:gd name="connsiteX44" fmla="*/ 8604 w 10000"/>
              <a:gd name="connsiteY44" fmla="*/ 2580 h 9923"/>
              <a:gd name="connsiteX45" fmla="*/ 8671 w 10000"/>
              <a:gd name="connsiteY45" fmla="*/ 3950 h 9923"/>
              <a:gd name="connsiteX46" fmla="*/ 9057 w 10000"/>
              <a:gd name="connsiteY46" fmla="*/ 4510 h 9923"/>
              <a:gd name="connsiteX47" fmla="*/ 9293 w 10000"/>
              <a:gd name="connsiteY47" fmla="*/ 5047 h 9923"/>
              <a:gd name="connsiteX48" fmla="*/ 9585 w 10000"/>
              <a:gd name="connsiteY48" fmla="*/ 6501 h 9923"/>
              <a:gd name="connsiteX49" fmla="*/ 9759 w 10000"/>
              <a:gd name="connsiteY49" fmla="*/ 8027 h 9923"/>
              <a:gd name="connsiteX50" fmla="*/ 9974 w 10000"/>
              <a:gd name="connsiteY50" fmla="*/ 9157 h 9923"/>
              <a:gd name="connsiteX51" fmla="*/ 10000 w 10000"/>
              <a:gd name="connsiteY51" fmla="*/ 9923 h 9923"/>
              <a:gd name="connsiteX0" fmla="*/ 0 w 10045"/>
              <a:gd name="connsiteY0" fmla="*/ 9977 h 10000"/>
              <a:gd name="connsiteX1" fmla="*/ 209 w 10045"/>
              <a:gd name="connsiteY1" fmla="*/ 9653 h 10000"/>
              <a:gd name="connsiteX2" fmla="*/ 288 w 10045"/>
              <a:gd name="connsiteY2" fmla="*/ 9444 h 10000"/>
              <a:gd name="connsiteX3" fmla="*/ 392 w 10045"/>
              <a:gd name="connsiteY3" fmla="*/ 8944 h 10000"/>
              <a:gd name="connsiteX4" fmla="*/ 341 w 10045"/>
              <a:gd name="connsiteY4" fmla="*/ 8408 h 10000"/>
              <a:gd name="connsiteX5" fmla="*/ 288 w 10045"/>
              <a:gd name="connsiteY5" fmla="*/ 8302 h 10000"/>
              <a:gd name="connsiteX6" fmla="*/ 602 w 10045"/>
              <a:gd name="connsiteY6" fmla="*/ 7372 h 10000"/>
              <a:gd name="connsiteX7" fmla="*/ 575 w 10045"/>
              <a:gd name="connsiteY7" fmla="*/ 6805 h 10000"/>
              <a:gd name="connsiteX8" fmla="*/ 471 w 10045"/>
              <a:gd name="connsiteY8" fmla="*/ 6450 h 10000"/>
              <a:gd name="connsiteX9" fmla="*/ 417 w 10045"/>
              <a:gd name="connsiteY9" fmla="*/ 6268 h 10000"/>
              <a:gd name="connsiteX10" fmla="*/ 444 w 10045"/>
              <a:gd name="connsiteY10" fmla="*/ 5808 h 10000"/>
              <a:gd name="connsiteX11" fmla="*/ 713 w 10045"/>
              <a:gd name="connsiteY11" fmla="*/ 5261 h 10000"/>
              <a:gd name="connsiteX12" fmla="*/ 680 w 10045"/>
              <a:gd name="connsiteY12" fmla="*/ 4416 h 10000"/>
              <a:gd name="connsiteX13" fmla="*/ 757 w 10045"/>
              <a:gd name="connsiteY13" fmla="*/ 4006 h 10000"/>
              <a:gd name="connsiteX14" fmla="*/ 959 w 10045"/>
              <a:gd name="connsiteY14" fmla="*/ 3613 h 10000"/>
              <a:gd name="connsiteX15" fmla="*/ 1046 w 10045"/>
              <a:gd name="connsiteY15" fmla="*/ 3102 h 10000"/>
              <a:gd name="connsiteX16" fmla="*/ 1176 w 10045"/>
              <a:gd name="connsiteY16" fmla="*/ 2565 h 10000"/>
              <a:gd name="connsiteX17" fmla="*/ 1334 w 10045"/>
              <a:gd name="connsiteY17" fmla="*/ 2135 h 10000"/>
              <a:gd name="connsiteX18" fmla="*/ 1385 w 10045"/>
              <a:gd name="connsiteY18" fmla="*/ 2029 h 10000"/>
              <a:gd name="connsiteX19" fmla="*/ 1674 w 10045"/>
              <a:gd name="connsiteY19" fmla="*/ 1427 h 10000"/>
              <a:gd name="connsiteX20" fmla="*/ 1830 w 10045"/>
              <a:gd name="connsiteY20" fmla="*/ 1285 h 10000"/>
              <a:gd name="connsiteX21" fmla="*/ 1884 w 10045"/>
              <a:gd name="connsiteY21" fmla="*/ 1173 h 10000"/>
              <a:gd name="connsiteX22" fmla="*/ 1961 w 10045"/>
              <a:gd name="connsiteY22" fmla="*/ 1103 h 10000"/>
              <a:gd name="connsiteX23" fmla="*/ 2146 w 10045"/>
              <a:gd name="connsiteY23" fmla="*/ 784 h 10000"/>
              <a:gd name="connsiteX24" fmla="*/ 2431 w 10045"/>
              <a:gd name="connsiteY24" fmla="*/ 566 h 10000"/>
              <a:gd name="connsiteX25" fmla="*/ 2902 w 10045"/>
              <a:gd name="connsiteY25" fmla="*/ 708 h 10000"/>
              <a:gd name="connsiteX26" fmla="*/ 3400 w 10045"/>
              <a:gd name="connsiteY26" fmla="*/ 359 h 10000"/>
              <a:gd name="connsiteX27" fmla="*/ 4185 w 10045"/>
              <a:gd name="connsiteY27" fmla="*/ 288 h 10000"/>
              <a:gd name="connsiteX28" fmla="*/ 4576 w 10045"/>
              <a:gd name="connsiteY28" fmla="*/ 0 h 10000"/>
              <a:gd name="connsiteX29" fmla="*/ 4969 w 10045"/>
              <a:gd name="connsiteY29" fmla="*/ 35 h 10000"/>
              <a:gd name="connsiteX30" fmla="*/ 5047 w 10045"/>
              <a:gd name="connsiteY30" fmla="*/ 106 h 10000"/>
              <a:gd name="connsiteX31" fmla="*/ 5307 w 10045"/>
              <a:gd name="connsiteY31" fmla="*/ 252 h 10000"/>
              <a:gd name="connsiteX32" fmla="*/ 5805 w 10045"/>
              <a:gd name="connsiteY32" fmla="*/ 177 h 10000"/>
              <a:gd name="connsiteX33" fmla="*/ 5886 w 10045"/>
              <a:gd name="connsiteY33" fmla="*/ 35 h 10000"/>
              <a:gd name="connsiteX34" fmla="*/ 6461 w 10045"/>
              <a:gd name="connsiteY34" fmla="*/ 71 h 10000"/>
              <a:gd name="connsiteX35" fmla="*/ 6746 w 10045"/>
              <a:gd name="connsiteY35" fmla="*/ 177 h 10000"/>
              <a:gd name="connsiteX36" fmla="*/ 6932 w 10045"/>
              <a:gd name="connsiteY36" fmla="*/ 106 h 10000"/>
              <a:gd name="connsiteX37" fmla="*/ 7139 w 10045"/>
              <a:gd name="connsiteY37" fmla="*/ 177 h 10000"/>
              <a:gd name="connsiteX38" fmla="*/ 7294 w 10045"/>
              <a:gd name="connsiteY38" fmla="*/ 394 h 10000"/>
              <a:gd name="connsiteX39" fmla="*/ 7428 w 10045"/>
              <a:gd name="connsiteY39" fmla="*/ 603 h 10000"/>
              <a:gd name="connsiteX40" fmla="*/ 7871 w 10045"/>
              <a:gd name="connsiteY40" fmla="*/ 820 h 10000"/>
              <a:gd name="connsiteX41" fmla="*/ 8105 w 10045"/>
              <a:gd name="connsiteY41" fmla="*/ 1103 h 10000"/>
              <a:gd name="connsiteX42" fmla="*/ 8367 w 10045"/>
              <a:gd name="connsiteY42" fmla="*/ 1745 h 10000"/>
              <a:gd name="connsiteX43" fmla="*/ 8447 w 10045"/>
              <a:gd name="connsiteY43" fmla="*/ 1993 h 10000"/>
              <a:gd name="connsiteX44" fmla="*/ 8604 w 10045"/>
              <a:gd name="connsiteY44" fmla="*/ 2600 h 10000"/>
              <a:gd name="connsiteX45" fmla="*/ 8671 w 10045"/>
              <a:gd name="connsiteY45" fmla="*/ 3981 h 10000"/>
              <a:gd name="connsiteX46" fmla="*/ 9057 w 10045"/>
              <a:gd name="connsiteY46" fmla="*/ 4545 h 10000"/>
              <a:gd name="connsiteX47" fmla="*/ 9293 w 10045"/>
              <a:gd name="connsiteY47" fmla="*/ 5086 h 10000"/>
              <a:gd name="connsiteX48" fmla="*/ 9585 w 10045"/>
              <a:gd name="connsiteY48" fmla="*/ 6551 h 10000"/>
              <a:gd name="connsiteX49" fmla="*/ 9759 w 10045"/>
              <a:gd name="connsiteY49" fmla="*/ 8089 h 10000"/>
              <a:gd name="connsiteX50" fmla="*/ 9974 w 10045"/>
              <a:gd name="connsiteY50" fmla="*/ 9228 h 10000"/>
              <a:gd name="connsiteX51" fmla="*/ 10045 w 10045"/>
              <a:gd name="connsiteY51" fmla="*/ 10000 h 10000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93 w 10023"/>
              <a:gd name="connsiteY47" fmla="*/ 5086 h 10078"/>
              <a:gd name="connsiteX48" fmla="*/ 9585 w 10023"/>
              <a:gd name="connsiteY48" fmla="*/ 6551 h 10078"/>
              <a:gd name="connsiteX49" fmla="*/ 9759 w 10023"/>
              <a:gd name="connsiteY49" fmla="*/ 8089 h 10078"/>
              <a:gd name="connsiteX50" fmla="*/ 9974 w 10023"/>
              <a:gd name="connsiteY50" fmla="*/ 9228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93 w 10023"/>
              <a:gd name="connsiteY47" fmla="*/ 5086 h 10078"/>
              <a:gd name="connsiteX48" fmla="*/ 9585 w 10023"/>
              <a:gd name="connsiteY48" fmla="*/ 6551 h 10078"/>
              <a:gd name="connsiteX49" fmla="*/ 9647 w 10023"/>
              <a:gd name="connsiteY49" fmla="*/ 8011 h 10078"/>
              <a:gd name="connsiteX50" fmla="*/ 9974 w 10023"/>
              <a:gd name="connsiteY50" fmla="*/ 9228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93 w 10023"/>
              <a:gd name="connsiteY47" fmla="*/ 5086 h 10078"/>
              <a:gd name="connsiteX48" fmla="*/ 9585 w 10023"/>
              <a:gd name="connsiteY48" fmla="*/ 6551 h 10078"/>
              <a:gd name="connsiteX49" fmla="*/ 9647 w 10023"/>
              <a:gd name="connsiteY49" fmla="*/ 8011 h 10078"/>
              <a:gd name="connsiteX50" fmla="*/ 9885 w 10023"/>
              <a:gd name="connsiteY50" fmla="*/ 9150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48 w 10023"/>
              <a:gd name="connsiteY47" fmla="*/ 5203 h 10078"/>
              <a:gd name="connsiteX48" fmla="*/ 9585 w 10023"/>
              <a:gd name="connsiteY48" fmla="*/ 6551 h 10078"/>
              <a:gd name="connsiteX49" fmla="*/ 9647 w 10023"/>
              <a:gd name="connsiteY49" fmla="*/ 8011 h 10078"/>
              <a:gd name="connsiteX50" fmla="*/ 9885 w 10023"/>
              <a:gd name="connsiteY50" fmla="*/ 9150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48 w 10023"/>
              <a:gd name="connsiteY47" fmla="*/ 5203 h 10078"/>
              <a:gd name="connsiteX48" fmla="*/ 9563 w 10023"/>
              <a:gd name="connsiteY48" fmla="*/ 6551 h 10078"/>
              <a:gd name="connsiteX49" fmla="*/ 9647 w 10023"/>
              <a:gd name="connsiteY49" fmla="*/ 8011 h 10078"/>
              <a:gd name="connsiteX50" fmla="*/ 9885 w 10023"/>
              <a:gd name="connsiteY50" fmla="*/ 9150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48 w 10023"/>
              <a:gd name="connsiteY47" fmla="*/ 5203 h 10078"/>
              <a:gd name="connsiteX48" fmla="*/ 9563 w 10023"/>
              <a:gd name="connsiteY48" fmla="*/ 6551 h 10078"/>
              <a:gd name="connsiteX49" fmla="*/ 9468 w 10023"/>
              <a:gd name="connsiteY49" fmla="*/ 8011 h 10078"/>
              <a:gd name="connsiteX50" fmla="*/ 9885 w 10023"/>
              <a:gd name="connsiteY50" fmla="*/ 9150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48 w 10023"/>
              <a:gd name="connsiteY47" fmla="*/ 5203 h 10078"/>
              <a:gd name="connsiteX48" fmla="*/ 9496 w 10023"/>
              <a:gd name="connsiteY48" fmla="*/ 6434 h 10078"/>
              <a:gd name="connsiteX49" fmla="*/ 9468 w 10023"/>
              <a:gd name="connsiteY49" fmla="*/ 8011 h 10078"/>
              <a:gd name="connsiteX50" fmla="*/ 9885 w 10023"/>
              <a:gd name="connsiteY50" fmla="*/ 9150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48 w 10023"/>
              <a:gd name="connsiteY47" fmla="*/ 5203 h 10078"/>
              <a:gd name="connsiteX48" fmla="*/ 9496 w 10023"/>
              <a:gd name="connsiteY48" fmla="*/ 6434 h 10078"/>
              <a:gd name="connsiteX49" fmla="*/ 9468 w 10023"/>
              <a:gd name="connsiteY49" fmla="*/ 8011 h 10078"/>
              <a:gd name="connsiteX50" fmla="*/ 9840 w 10023"/>
              <a:gd name="connsiteY50" fmla="*/ 9072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3400 w 10023"/>
              <a:gd name="connsiteY25" fmla="*/ 359 h 10078"/>
              <a:gd name="connsiteX26" fmla="*/ 4185 w 10023"/>
              <a:gd name="connsiteY26" fmla="*/ 288 h 10078"/>
              <a:gd name="connsiteX27" fmla="*/ 4576 w 10023"/>
              <a:gd name="connsiteY27" fmla="*/ 0 h 10078"/>
              <a:gd name="connsiteX28" fmla="*/ 4969 w 10023"/>
              <a:gd name="connsiteY28" fmla="*/ 35 h 10078"/>
              <a:gd name="connsiteX29" fmla="*/ 5047 w 10023"/>
              <a:gd name="connsiteY29" fmla="*/ 106 h 10078"/>
              <a:gd name="connsiteX30" fmla="*/ 5307 w 10023"/>
              <a:gd name="connsiteY30" fmla="*/ 252 h 10078"/>
              <a:gd name="connsiteX31" fmla="*/ 5805 w 10023"/>
              <a:gd name="connsiteY31" fmla="*/ 177 h 10078"/>
              <a:gd name="connsiteX32" fmla="*/ 5886 w 10023"/>
              <a:gd name="connsiteY32" fmla="*/ 35 h 10078"/>
              <a:gd name="connsiteX33" fmla="*/ 6461 w 10023"/>
              <a:gd name="connsiteY33" fmla="*/ 71 h 10078"/>
              <a:gd name="connsiteX34" fmla="*/ 6746 w 10023"/>
              <a:gd name="connsiteY34" fmla="*/ 177 h 10078"/>
              <a:gd name="connsiteX35" fmla="*/ 6932 w 10023"/>
              <a:gd name="connsiteY35" fmla="*/ 106 h 10078"/>
              <a:gd name="connsiteX36" fmla="*/ 7139 w 10023"/>
              <a:gd name="connsiteY36" fmla="*/ 177 h 10078"/>
              <a:gd name="connsiteX37" fmla="*/ 7294 w 10023"/>
              <a:gd name="connsiteY37" fmla="*/ 394 h 10078"/>
              <a:gd name="connsiteX38" fmla="*/ 7428 w 10023"/>
              <a:gd name="connsiteY38" fmla="*/ 603 h 10078"/>
              <a:gd name="connsiteX39" fmla="*/ 7871 w 10023"/>
              <a:gd name="connsiteY39" fmla="*/ 820 h 10078"/>
              <a:gd name="connsiteX40" fmla="*/ 8105 w 10023"/>
              <a:gd name="connsiteY40" fmla="*/ 1103 h 10078"/>
              <a:gd name="connsiteX41" fmla="*/ 8367 w 10023"/>
              <a:gd name="connsiteY41" fmla="*/ 1745 h 10078"/>
              <a:gd name="connsiteX42" fmla="*/ 8447 w 10023"/>
              <a:gd name="connsiteY42" fmla="*/ 1993 h 10078"/>
              <a:gd name="connsiteX43" fmla="*/ 8604 w 10023"/>
              <a:gd name="connsiteY43" fmla="*/ 2600 h 10078"/>
              <a:gd name="connsiteX44" fmla="*/ 8671 w 10023"/>
              <a:gd name="connsiteY44" fmla="*/ 3981 h 10078"/>
              <a:gd name="connsiteX45" fmla="*/ 9057 w 10023"/>
              <a:gd name="connsiteY45" fmla="*/ 4545 h 10078"/>
              <a:gd name="connsiteX46" fmla="*/ 9248 w 10023"/>
              <a:gd name="connsiteY46" fmla="*/ 5203 h 10078"/>
              <a:gd name="connsiteX47" fmla="*/ 9496 w 10023"/>
              <a:gd name="connsiteY47" fmla="*/ 6434 h 10078"/>
              <a:gd name="connsiteX48" fmla="*/ 9468 w 10023"/>
              <a:gd name="connsiteY48" fmla="*/ 8011 h 10078"/>
              <a:gd name="connsiteX49" fmla="*/ 9840 w 10023"/>
              <a:gd name="connsiteY49" fmla="*/ 9072 h 10078"/>
              <a:gd name="connsiteX50" fmla="*/ 10023 w 10023"/>
              <a:gd name="connsiteY50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2146 w 10023"/>
              <a:gd name="connsiteY22" fmla="*/ 784 h 10078"/>
              <a:gd name="connsiteX23" fmla="*/ 2431 w 10023"/>
              <a:gd name="connsiteY23" fmla="*/ 566 h 10078"/>
              <a:gd name="connsiteX24" fmla="*/ 3400 w 10023"/>
              <a:gd name="connsiteY24" fmla="*/ 359 h 10078"/>
              <a:gd name="connsiteX25" fmla="*/ 4185 w 10023"/>
              <a:gd name="connsiteY25" fmla="*/ 288 h 10078"/>
              <a:gd name="connsiteX26" fmla="*/ 4576 w 10023"/>
              <a:gd name="connsiteY26" fmla="*/ 0 h 10078"/>
              <a:gd name="connsiteX27" fmla="*/ 4969 w 10023"/>
              <a:gd name="connsiteY27" fmla="*/ 35 h 10078"/>
              <a:gd name="connsiteX28" fmla="*/ 5047 w 10023"/>
              <a:gd name="connsiteY28" fmla="*/ 106 h 10078"/>
              <a:gd name="connsiteX29" fmla="*/ 5307 w 10023"/>
              <a:gd name="connsiteY29" fmla="*/ 252 h 10078"/>
              <a:gd name="connsiteX30" fmla="*/ 5805 w 10023"/>
              <a:gd name="connsiteY30" fmla="*/ 177 h 10078"/>
              <a:gd name="connsiteX31" fmla="*/ 5886 w 10023"/>
              <a:gd name="connsiteY31" fmla="*/ 35 h 10078"/>
              <a:gd name="connsiteX32" fmla="*/ 6461 w 10023"/>
              <a:gd name="connsiteY32" fmla="*/ 71 h 10078"/>
              <a:gd name="connsiteX33" fmla="*/ 6746 w 10023"/>
              <a:gd name="connsiteY33" fmla="*/ 177 h 10078"/>
              <a:gd name="connsiteX34" fmla="*/ 6932 w 10023"/>
              <a:gd name="connsiteY34" fmla="*/ 106 h 10078"/>
              <a:gd name="connsiteX35" fmla="*/ 7139 w 10023"/>
              <a:gd name="connsiteY35" fmla="*/ 177 h 10078"/>
              <a:gd name="connsiteX36" fmla="*/ 7294 w 10023"/>
              <a:gd name="connsiteY36" fmla="*/ 394 h 10078"/>
              <a:gd name="connsiteX37" fmla="*/ 7428 w 10023"/>
              <a:gd name="connsiteY37" fmla="*/ 603 h 10078"/>
              <a:gd name="connsiteX38" fmla="*/ 7871 w 10023"/>
              <a:gd name="connsiteY38" fmla="*/ 820 h 10078"/>
              <a:gd name="connsiteX39" fmla="*/ 8105 w 10023"/>
              <a:gd name="connsiteY39" fmla="*/ 1103 h 10078"/>
              <a:gd name="connsiteX40" fmla="*/ 8367 w 10023"/>
              <a:gd name="connsiteY40" fmla="*/ 1745 h 10078"/>
              <a:gd name="connsiteX41" fmla="*/ 8447 w 10023"/>
              <a:gd name="connsiteY41" fmla="*/ 1993 h 10078"/>
              <a:gd name="connsiteX42" fmla="*/ 8604 w 10023"/>
              <a:gd name="connsiteY42" fmla="*/ 2600 h 10078"/>
              <a:gd name="connsiteX43" fmla="*/ 8671 w 10023"/>
              <a:gd name="connsiteY43" fmla="*/ 3981 h 10078"/>
              <a:gd name="connsiteX44" fmla="*/ 9057 w 10023"/>
              <a:gd name="connsiteY44" fmla="*/ 4545 h 10078"/>
              <a:gd name="connsiteX45" fmla="*/ 9248 w 10023"/>
              <a:gd name="connsiteY45" fmla="*/ 5203 h 10078"/>
              <a:gd name="connsiteX46" fmla="*/ 9496 w 10023"/>
              <a:gd name="connsiteY46" fmla="*/ 6434 h 10078"/>
              <a:gd name="connsiteX47" fmla="*/ 9468 w 10023"/>
              <a:gd name="connsiteY47" fmla="*/ 8011 h 10078"/>
              <a:gd name="connsiteX48" fmla="*/ 9840 w 10023"/>
              <a:gd name="connsiteY48" fmla="*/ 9072 h 10078"/>
              <a:gd name="connsiteX49" fmla="*/ 10023 w 10023"/>
              <a:gd name="connsiteY49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2146 w 10023"/>
              <a:gd name="connsiteY21" fmla="*/ 784 h 10078"/>
              <a:gd name="connsiteX22" fmla="*/ 2431 w 10023"/>
              <a:gd name="connsiteY22" fmla="*/ 566 h 10078"/>
              <a:gd name="connsiteX23" fmla="*/ 3400 w 10023"/>
              <a:gd name="connsiteY23" fmla="*/ 359 h 10078"/>
              <a:gd name="connsiteX24" fmla="*/ 4185 w 10023"/>
              <a:gd name="connsiteY24" fmla="*/ 288 h 10078"/>
              <a:gd name="connsiteX25" fmla="*/ 4576 w 10023"/>
              <a:gd name="connsiteY25" fmla="*/ 0 h 10078"/>
              <a:gd name="connsiteX26" fmla="*/ 4969 w 10023"/>
              <a:gd name="connsiteY26" fmla="*/ 35 h 10078"/>
              <a:gd name="connsiteX27" fmla="*/ 5047 w 10023"/>
              <a:gd name="connsiteY27" fmla="*/ 106 h 10078"/>
              <a:gd name="connsiteX28" fmla="*/ 5307 w 10023"/>
              <a:gd name="connsiteY28" fmla="*/ 252 h 10078"/>
              <a:gd name="connsiteX29" fmla="*/ 5805 w 10023"/>
              <a:gd name="connsiteY29" fmla="*/ 177 h 10078"/>
              <a:gd name="connsiteX30" fmla="*/ 5886 w 10023"/>
              <a:gd name="connsiteY30" fmla="*/ 35 h 10078"/>
              <a:gd name="connsiteX31" fmla="*/ 6461 w 10023"/>
              <a:gd name="connsiteY31" fmla="*/ 71 h 10078"/>
              <a:gd name="connsiteX32" fmla="*/ 6746 w 10023"/>
              <a:gd name="connsiteY32" fmla="*/ 177 h 10078"/>
              <a:gd name="connsiteX33" fmla="*/ 6932 w 10023"/>
              <a:gd name="connsiteY33" fmla="*/ 106 h 10078"/>
              <a:gd name="connsiteX34" fmla="*/ 7139 w 10023"/>
              <a:gd name="connsiteY34" fmla="*/ 177 h 10078"/>
              <a:gd name="connsiteX35" fmla="*/ 7294 w 10023"/>
              <a:gd name="connsiteY35" fmla="*/ 394 h 10078"/>
              <a:gd name="connsiteX36" fmla="*/ 7428 w 10023"/>
              <a:gd name="connsiteY36" fmla="*/ 603 h 10078"/>
              <a:gd name="connsiteX37" fmla="*/ 7871 w 10023"/>
              <a:gd name="connsiteY37" fmla="*/ 820 h 10078"/>
              <a:gd name="connsiteX38" fmla="*/ 8105 w 10023"/>
              <a:gd name="connsiteY38" fmla="*/ 1103 h 10078"/>
              <a:gd name="connsiteX39" fmla="*/ 8367 w 10023"/>
              <a:gd name="connsiteY39" fmla="*/ 1745 h 10078"/>
              <a:gd name="connsiteX40" fmla="*/ 8447 w 10023"/>
              <a:gd name="connsiteY40" fmla="*/ 1993 h 10078"/>
              <a:gd name="connsiteX41" fmla="*/ 8604 w 10023"/>
              <a:gd name="connsiteY41" fmla="*/ 2600 h 10078"/>
              <a:gd name="connsiteX42" fmla="*/ 8671 w 10023"/>
              <a:gd name="connsiteY42" fmla="*/ 3981 h 10078"/>
              <a:gd name="connsiteX43" fmla="*/ 9057 w 10023"/>
              <a:gd name="connsiteY43" fmla="*/ 4545 h 10078"/>
              <a:gd name="connsiteX44" fmla="*/ 9248 w 10023"/>
              <a:gd name="connsiteY44" fmla="*/ 5203 h 10078"/>
              <a:gd name="connsiteX45" fmla="*/ 9496 w 10023"/>
              <a:gd name="connsiteY45" fmla="*/ 6434 h 10078"/>
              <a:gd name="connsiteX46" fmla="*/ 9468 w 10023"/>
              <a:gd name="connsiteY46" fmla="*/ 8011 h 10078"/>
              <a:gd name="connsiteX47" fmla="*/ 9840 w 10023"/>
              <a:gd name="connsiteY47" fmla="*/ 9072 h 10078"/>
              <a:gd name="connsiteX48" fmla="*/ 10023 w 10023"/>
              <a:gd name="connsiteY48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674 w 10023"/>
              <a:gd name="connsiteY18" fmla="*/ 1427 h 10078"/>
              <a:gd name="connsiteX19" fmla="*/ 1830 w 10023"/>
              <a:gd name="connsiteY19" fmla="*/ 1285 h 10078"/>
              <a:gd name="connsiteX20" fmla="*/ 2146 w 10023"/>
              <a:gd name="connsiteY20" fmla="*/ 784 h 10078"/>
              <a:gd name="connsiteX21" fmla="*/ 2431 w 10023"/>
              <a:gd name="connsiteY21" fmla="*/ 566 h 10078"/>
              <a:gd name="connsiteX22" fmla="*/ 3400 w 10023"/>
              <a:gd name="connsiteY22" fmla="*/ 359 h 10078"/>
              <a:gd name="connsiteX23" fmla="*/ 4185 w 10023"/>
              <a:gd name="connsiteY23" fmla="*/ 288 h 10078"/>
              <a:gd name="connsiteX24" fmla="*/ 4576 w 10023"/>
              <a:gd name="connsiteY24" fmla="*/ 0 h 10078"/>
              <a:gd name="connsiteX25" fmla="*/ 4969 w 10023"/>
              <a:gd name="connsiteY25" fmla="*/ 35 h 10078"/>
              <a:gd name="connsiteX26" fmla="*/ 5047 w 10023"/>
              <a:gd name="connsiteY26" fmla="*/ 106 h 10078"/>
              <a:gd name="connsiteX27" fmla="*/ 5307 w 10023"/>
              <a:gd name="connsiteY27" fmla="*/ 252 h 10078"/>
              <a:gd name="connsiteX28" fmla="*/ 5805 w 10023"/>
              <a:gd name="connsiteY28" fmla="*/ 177 h 10078"/>
              <a:gd name="connsiteX29" fmla="*/ 5886 w 10023"/>
              <a:gd name="connsiteY29" fmla="*/ 35 h 10078"/>
              <a:gd name="connsiteX30" fmla="*/ 6461 w 10023"/>
              <a:gd name="connsiteY30" fmla="*/ 71 h 10078"/>
              <a:gd name="connsiteX31" fmla="*/ 6746 w 10023"/>
              <a:gd name="connsiteY31" fmla="*/ 177 h 10078"/>
              <a:gd name="connsiteX32" fmla="*/ 6932 w 10023"/>
              <a:gd name="connsiteY32" fmla="*/ 106 h 10078"/>
              <a:gd name="connsiteX33" fmla="*/ 7139 w 10023"/>
              <a:gd name="connsiteY33" fmla="*/ 177 h 10078"/>
              <a:gd name="connsiteX34" fmla="*/ 7294 w 10023"/>
              <a:gd name="connsiteY34" fmla="*/ 394 h 10078"/>
              <a:gd name="connsiteX35" fmla="*/ 7428 w 10023"/>
              <a:gd name="connsiteY35" fmla="*/ 603 h 10078"/>
              <a:gd name="connsiteX36" fmla="*/ 7871 w 10023"/>
              <a:gd name="connsiteY36" fmla="*/ 820 h 10078"/>
              <a:gd name="connsiteX37" fmla="*/ 8105 w 10023"/>
              <a:gd name="connsiteY37" fmla="*/ 1103 h 10078"/>
              <a:gd name="connsiteX38" fmla="*/ 8367 w 10023"/>
              <a:gd name="connsiteY38" fmla="*/ 1745 h 10078"/>
              <a:gd name="connsiteX39" fmla="*/ 8447 w 10023"/>
              <a:gd name="connsiteY39" fmla="*/ 1993 h 10078"/>
              <a:gd name="connsiteX40" fmla="*/ 8604 w 10023"/>
              <a:gd name="connsiteY40" fmla="*/ 2600 h 10078"/>
              <a:gd name="connsiteX41" fmla="*/ 8671 w 10023"/>
              <a:gd name="connsiteY41" fmla="*/ 3981 h 10078"/>
              <a:gd name="connsiteX42" fmla="*/ 9057 w 10023"/>
              <a:gd name="connsiteY42" fmla="*/ 4545 h 10078"/>
              <a:gd name="connsiteX43" fmla="*/ 9248 w 10023"/>
              <a:gd name="connsiteY43" fmla="*/ 5203 h 10078"/>
              <a:gd name="connsiteX44" fmla="*/ 9496 w 10023"/>
              <a:gd name="connsiteY44" fmla="*/ 6434 h 10078"/>
              <a:gd name="connsiteX45" fmla="*/ 9468 w 10023"/>
              <a:gd name="connsiteY45" fmla="*/ 8011 h 10078"/>
              <a:gd name="connsiteX46" fmla="*/ 9840 w 10023"/>
              <a:gd name="connsiteY46" fmla="*/ 9072 h 10078"/>
              <a:gd name="connsiteX47" fmla="*/ 10023 w 10023"/>
              <a:gd name="connsiteY47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1046 w 10023"/>
              <a:gd name="connsiteY14" fmla="*/ 3102 h 10078"/>
              <a:gd name="connsiteX15" fmla="*/ 1176 w 10023"/>
              <a:gd name="connsiteY15" fmla="*/ 2565 h 10078"/>
              <a:gd name="connsiteX16" fmla="*/ 1334 w 10023"/>
              <a:gd name="connsiteY16" fmla="*/ 2135 h 10078"/>
              <a:gd name="connsiteX17" fmla="*/ 1674 w 10023"/>
              <a:gd name="connsiteY17" fmla="*/ 1427 h 10078"/>
              <a:gd name="connsiteX18" fmla="*/ 1830 w 10023"/>
              <a:gd name="connsiteY18" fmla="*/ 1285 h 10078"/>
              <a:gd name="connsiteX19" fmla="*/ 2146 w 10023"/>
              <a:gd name="connsiteY19" fmla="*/ 784 h 10078"/>
              <a:gd name="connsiteX20" fmla="*/ 2431 w 10023"/>
              <a:gd name="connsiteY20" fmla="*/ 566 h 10078"/>
              <a:gd name="connsiteX21" fmla="*/ 3400 w 10023"/>
              <a:gd name="connsiteY21" fmla="*/ 359 h 10078"/>
              <a:gd name="connsiteX22" fmla="*/ 4185 w 10023"/>
              <a:gd name="connsiteY22" fmla="*/ 288 h 10078"/>
              <a:gd name="connsiteX23" fmla="*/ 4576 w 10023"/>
              <a:gd name="connsiteY23" fmla="*/ 0 h 10078"/>
              <a:gd name="connsiteX24" fmla="*/ 4969 w 10023"/>
              <a:gd name="connsiteY24" fmla="*/ 35 h 10078"/>
              <a:gd name="connsiteX25" fmla="*/ 5047 w 10023"/>
              <a:gd name="connsiteY25" fmla="*/ 106 h 10078"/>
              <a:gd name="connsiteX26" fmla="*/ 5307 w 10023"/>
              <a:gd name="connsiteY26" fmla="*/ 252 h 10078"/>
              <a:gd name="connsiteX27" fmla="*/ 5805 w 10023"/>
              <a:gd name="connsiteY27" fmla="*/ 177 h 10078"/>
              <a:gd name="connsiteX28" fmla="*/ 5886 w 10023"/>
              <a:gd name="connsiteY28" fmla="*/ 35 h 10078"/>
              <a:gd name="connsiteX29" fmla="*/ 6461 w 10023"/>
              <a:gd name="connsiteY29" fmla="*/ 71 h 10078"/>
              <a:gd name="connsiteX30" fmla="*/ 6746 w 10023"/>
              <a:gd name="connsiteY30" fmla="*/ 177 h 10078"/>
              <a:gd name="connsiteX31" fmla="*/ 6932 w 10023"/>
              <a:gd name="connsiteY31" fmla="*/ 106 h 10078"/>
              <a:gd name="connsiteX32" fmla="*/ 7139 w 10023"/>
              <a:gd name="connsiteY32" fmla="*/ 177 h 10078"/>
              <a:gd name="connsiteX33" fmla="*/ 7294 w 10023"/>
              <a:gd name="connsiteY33" fmla="*/ 394 h 10078"/>
              <a:gd name="connsiteX34" fmla="*/ 7428 w 10023"/>
              <a:gd name="connsiteY34" fmla="*/ 603 h 10078"/>
              <a:gd name="connsiteX35" fmla="*/ 7871 w 10023"/>
              <a:gd name="connsiteY35" fmla="*/ 820 h 10078"/>
              <a:gd name="connsiteX36" fmla="*/ 8105 w 10023"/>
              <a:gd name="connsiteY36" fmla="*/ 1103 h 10078"/>
              <a:gd name="connsiteX37" fmla="*/ 8367 w 10023"/>
              <a:gd name="connsiteY37" fmla="*/ 1745 h 10078"/>
              <a:gd name="connsiteX38" fmla="*/ 8447 w 10023"/>
              <a:gd name="connsiteY38" fmla="*/ 1993 h 10078"/>
              <a:gd name="connsiteX39" fmla="*/ 8604 w 10023"/>
              <a:gd name="connsiteY39" fmla="*/ 2600 h 10078"/>
              <a:gd name="connsiteX40" fmla="*/ 8671 w 10023"/>
              <a:gd name="connsiteY40" fmla="*/ 3981 h 10078"/>
              <a:gd name="connsiteX41" fmla="*/ 9057 w 10023"/>
              <a:gd name="connsiteY41" fmla="*/ 4545 h 10078"/>
              <a:gd name="connsiteX42" fmla="*/ 9248 w 10023"/>
              <a:gd name="connsiteY42" fmla="*/ 5203 h 10078"/>
              <a:gd name="connsiteX43" fmla="*/ 9496 w 10023"/>
              <a:gd name="connsiteY43" fmla="*/ 6434 h 10078"/>
              <a:gd name="connsiteX44" fmla="*/ 9468 w 10023"/>
              <a:gd name="connsiteY44" fmla="*/ 8011 h 10078"/>
              <a:gd name="connsiteX45" fmla="*/ 9840 w 10023"/>
              <a:gd name="connsiteY45" fmla="*/ 9072 h 10078"/>
              <a:gd name="connsiteX46" fmla="*/ 10023 w 10023"/>
              <a:gd name="connsiteY46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680 w 10023"/>
              <a:gd name="connsiteY11" fmla="*/ 4416 h 10078"/>
              <a:gd name="connsiteX12" fmla="*/ 757 w 10023"/>
              <a:gd name="connsiteY12" fmla="*/ 4006 h 10078"/>
              <a:gd name="connsiteX13" fmla="*/ 1046 w 10023"/>
              <a:gd name="connsiteY13" fmla="*/ 3102 h 10078"/>
              <a:gd name="connsiteX14" fmla="*/ 1176 w 10023"/>
              <a:gd name="connsiteY14" fmla="*/ 2565 h 10078"/>
              <a:gd name="connsiteX15" fmla="*/ 1334 w 10023"/>
              <a:gd name="connsiteY15" fmla="*/ 2135 h 10078"/>
              <a:gd name="connsiteX16" fmla="*/ 1674 w 10023"/>
              <a:gd name="connsiteY16" fmla="*/ 1427 h 10078"/>
              <a:gd name="connsiteX17" fmla="*/ 1830 w 10023"/>
              <a:gd name="connsiteY17" fmla="*/ 1285 h 10078"/>
              <a:gd name="connsiteX18" fmla="*/ 2146 w 10023"/>
              <a:gd name="connsiteY18" fmla="*/ 784 h 10078"/>
              <a:gd name="connsiteX19" fmla="*/ 2431 w 10023"/>
              <a:gd name="connsiteY19" fmla="*/ 566 h 10078"/>
              <a:gd name="connsiteX20" fmla="*/ 3400 w 10023"/>
              <a:gd name="connsiteY20" fmla="*/ 359 h 10078"/>
              <a:gd name="connsiteX21" fmla="*/ 4185 w 10023"/>
              <a:gd name="connsiteY21" fmla="*/ 288 h 10078"/>
              <a:gd name="connsiteX22" fmla="*/ 4576 w 10023"/>
              <a:gd name="connsiteY22" fmla="*/ 0 h 10078"/>
              <a:gd name="connsiteX23" fmla="*/ 4969 w 10023"/>
              <a:gd name="connsiteY23" fmla="*/ 35 h 10078"/>
              <a:gd name="connsiteX24" fmla="*/ 5047 w 10023"/>
              <a:gd name="connsiteY24" fmla="*/ 106 h 10078"/>
              <a:gd name="connsiteX25" fmla="*/ 5307 w 10023"/>
              <a:gd name="connsiteY25" fmla="*/ 252 h 10078"/>
              <a:gd name="connsiteX26" fmla="*/ 5805 w 10023"/>
              <a:gd name="connsiteY26" fmla="*/ 177 h 10078"/>
              <a:gd name="connsiteX27" fmla="*/ 5886 w 10023"/>
              <a:gd name="connsiteY27" fmla="*/ 35 h 10078"/>
              <a:gd name="connsiteX28" fmla="*/ 6461 w 10023"/>
              <a:gd name="connsiteY28" fmla="*/ 71 h 10078"/>
              <a:gd name="connsiteX29" fmla="*/ 6746 w 10023"/>
              <a:gd name="connsiteY29" fmla="*/ 177 h 10078"/>
              <a:gd name="connsiteX30" fmla="*/ 6932 w 10023"/>
              <a:gd name="connsiteY30" fmla="*/ 106 h 10078"/>
              <a:gd name="connsiteX31" fmla="*/ 7139 w 10023"/>
              <a:gd name="connsiteY31" fmla="*/ 177 h 10078"/>
              <a:gd name="connsiteX32" fmla="*/ 7294 w 10023"/>
              <a:gd name="connsiteY32" fmla="*/ 394 h 10078"/>
              <a:gd name="connsiteX33" fmla="*/ 7428 w 10023"/>
              <a:gd name="connsiteY33" fmla="*/ 603 h 10078"/>
              <a:gd name="connsiteX34" fmla="*/ 7871 w 10023"/>
              <a:gd name="connsiteY34" fmla="*/ 820 h 10078"/>
              <a:gd name="connsiteX35" fmla="*/ 8105 w 10023"/>
              <a:gd name="connsiteY35" fmla="*/ 1103 h 10078"/>
              <a:gd name="connsiteX36" fmla="*/ 8367 w 10023"/>
              <a:gd name="connsiteY36" fmla="*/ 1745 h 10078"/>
              <a:gd name="connsiteX37" fmla="*/ 8447 w 10023"/>
              <a:gd name="connsiteY37" fmla="*/ 1993 h 10078"/>
              <a:gd name="connsiteX38" fmla="*/ 8604 w 10023"/>
              <a:gd name="connsiteY38" fmla="*/ 2600 h 10078"/>
              <a:gd name="connsiteX39" fmla="*/ 8671 w 10023"/>
              <a:gd name="connsiteY39" fmla="*/ 3981 h 10078"/>
              <a:gd name="connsiteX40" fmla="*/ 9057 w 10023"/>
              <a:gd name="connsiteY40" fmla="*/ 4545 h 10078"/>
              <a:gd name="connsiteX41" fmla="*/ 9248 w 10023"/>
              <a:gd name="connsiteY41" fmla="*/ 5203 h 10078"/>
              <a:gd name="connsiteX42" fmla="*/ 9496 w 10023"/>
              <a:gd name="connsiteY42" fmla="*/ 6434 h 10078"/>
              <a:gd name="connsiteX43" fmla="*/ 9468 w 10023"/>
              <a:gd name="connsiteY43" fmla="*/ 8011 h 10078"/>
              <a:gd name="connsiteX44" fmla="*/ 9840 w 10023"/>
              <a:gd name="connsiteY44" fmla="*/ 9072 h 10078"/>
              <a:gd name="connsiteX45" fmla="*/ 10023 w 10023"/>
              <a:gd name="connsiteY45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44 w 10023"/>
              <a:gd name="connsiteY9" fmla="*/ 5808 h 10078"/>
              <a:gd name="connsiteX10" fmla="*/ 680 w 10023"/>
              <a:gd name="connsiteY10" fmla="*/ 4416 h 10078"/>
              <a:gd name="connsiteX11" fmla="*/ 757 w 10023"/>
              <a:gd name="connsiteY11" fmla="*/ 4006 h 10078"/>
              <a:gd name="connsiteX12" fmla="*/ 1046 w 10023"/>
              <a:gd name="connsiteY12" fmla="*/ 3102 h 10078"/>
              <a:gd name="connsiteX13" fmla="*/ 1176 w 10023"/>
              <a:gd name="connsiteY13" fmla="*/ 2565 h 10078"/>
              <a:gd name="connsiteX14" fmla="*/ 1334 w 10023"/>
              <a:gd name="connsiteY14" fmla="*/ 2135 h 10078"/>
              <a:gd name="connsiteX15" fmla="*/ 1674 w 10023"/>
              <a:gd name="connsiteY15" fmla="*/ 1427 h 10078"/>
              <a:gd name="connsiteX16" fmla="*/ 1830 w 10023"/>
              <a:gd name="connsiteY16" fmla="*/ 1285 h 10078"/>
              <a:gd name="connsiteX17" fmla="*/ 2146 w 10023"/>
              <a:gd name="connsiteY17" fmla="*/ 784 h 10078"/>
              <a:gd name="connsiteX18" fmla="*/ 2431 w 10023"/>
              <a:gd name="connsiteY18" fmla="*/ 566 h 10078"/>
              <a:gd name="connsiteX19" fmla="*/ 3400 w 10023"/>
              <a:gd name="connsiteY19" fmla="*/ 359 h 10078"/>
              <a:gd name="connsiteX20" fmla="*/ 4185 w 10023"/>
              <a:gd name="connsiteY20" fmla="*/ 288 h 10078"/>
              <a:gd name="connsiteX21" fmla="*/ 4576 w 10023"/>
              <a:gd name="connsiteY21" fmla="*/ 0 h 10078"/>
              <a:gd name="connsiteX22" fmla="*/ 4969 w 10023"/>
              <a:gd name="connsiteY22" fmla="*/ 35 h 10078"/>
              <a:gd name="connsiteX23" fmla="*/ 5047 w 10023"/>
              <a:gd name="connsiteY23" fmla="*/ 106 h 10078"/>
              <a:gd name="connsiteX24" fmla="*/ 5307 w 10023"/>
              <a:gd name="connsiteY24" fmla="*/ 252 h 10078"/>
              <a:gd name="connsiteX25" fmla="*/ 5805 w 10023"/>
              <a:gd name="connsiteY25" fmla="*/ 177 h 10078"/>
              <a:gd name="connsiteX26" fmla="*/ 5886 w 10023"/>
              <a:gd name="connsiteY26" fmla="*/ 35 h 10078"/>
              <a:gd name="connsiteX27" fmla="*/ 6461 w 10023"/>
              <a:gd name="connsiteY27" fmla="*/ 71 h 10078"/>
              <a:gd name="connsiteX28" fmla="*/ 6746 w 10023"/>
              <a:gd name="connsiteY28" fmla="*/ 177 h 10078"/>
              <a:gd name="connsiteX29" fmla="*/ 6932 w 10023"/>
              <a:gd name="connsiteY29" fmla="*/ 106 h 10078"/>
              <a:gd name="connsiteX30" fmla="*/ 7139 w 10023"/>
              <a:gd name="connsiteY30" fmla="*/ 177 h 10078"/>
              <a:gd name="connsiteX31" fmla="*/ 7294 w 10023"/>
              <a:gd name="connsiteY31" fmla="*/ 394 h 10078"/>
              <a:gd name="connsiteX32" fmla="*/ 7428 w 10023"/>
              <a:gd name="connsiteY32" fmla="*/ 603 h 10078"/>
              <a:gd name="connsiteX33" fmla="*/ 7871 w 10023"/>
              <a:gd name="connsiteY33" fmla="*/ 820 h 10078"/>
              <a:gd name="connsiteX34" fmla="*/ 8105 w 10023"/>
              <a:gd name="connsiteY34" fmla="*/ 1103 h 10078"/>
              <a:gd name="connsiteX35" fmla="*/ 8367 w 10023"/>
              <a:gd name="connsiteY35" fmla="*/ 1745 h 10078"/>
              <a:gd name="connsiteX36" fmla="*/ 8447 w 10023"/>
              <a:gd name="connsiteY36" fmla="*/ 1993 h 10078"/>
              <a:gd name="connsiteX37" fmla="*/ 8604 w 10023"/>
              <a:gd name="connsiteY37" fmla="*/ 2600 h 10078"/>
              <a:gd name="connsiteX38" fmla="*/ 8671 w 10023"/>
              <a:gd name="connsiteY38" fmla="*/ 3981 h 10078"/>
              <a:gd name="connsiteX39" fmla="*/ 9057 w 10023"/>
              <a:gd name="connsiteY39" fmla="*/ 4545 h 10078"/>
              <a:gd name="connsiteX40" fmla="*/ 9248 w 10023"/>
              <a:gd name="connsiteY40" fmla="*/ 5203 h 10078"/>
              <a:gd name="connsiteX41" fmla="*/ 9496 w 10023"/>
              <a:gd name="connsiteY41" fmla="*/ 6434 h 10078"/>
              <a:gd name="connsiteX42" fmla="*/ 9468 w 10023"/>
              <a:gd name="connsiteY42" fmla="*/ 8011 h 10078"/>
              <a:gd name="connsiteX43" fmla="*/ 9840 w 10023"/>
              <a:gd name="connsiteY43" fmla="*/ 9072 h 10078"/>
              <a:gd name="connsiteX44" fmla="*/ 10023 w 10023"/>
              <a:gd name="connsiteY44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471 w 10023"/>
              <a:gd name="connsiteY7" fmla="*/ 6450 h 10078"/>
              <a:gd name="connsiteX8" fmla="*/ 444 w 10023"/>
              <a:gd name="connsiteY8" fmla="*/ 5808 h 10078"/>
              <a:gd name="connsiteX9" fmla="*/ 680 w 10023"/>
              <a:gd name="connsiteY9" fmla="*/ 4416 h 10078"/>
              <a:gd name="connsiteX10" fmla="*/ 757 w 10023"/>
              <a:gd name="connsiteY10" fmla="*/ 4006 h 10078"/>
              <a:gd name="connsiteX11" fmla="*/ 1046 w 10023"/>
              <a:gd name="connsiteY11" fmla="*/ 3102 h 10078"/>
              <a:gd name="connsiteX12" fmla="*/ 1176 w 10023"/>
              <a:gd name="connsiteY12" fmla="*/ 2565 h 10078"/>
              <a:gd name="connsiteX13" fmla="*/ 1334 w 10023"/>
              <a:gd name="connsiteY13" fmla="*/ 2135 h 10078"/>
              <a:gd name="connsiteX14" fmla="*/ 1674 w 10023"/>
              <a:gd name="connsiteY14" fmla="*/ 1427 h 10078"/>
              <a:gd name="connsiteX15" fmla="*/ 1830 w 10023"/>
              <a:gd name="connsiteY15" fmla="*/ 1285 h 10078"/>
              <a:gd name="connsiteX16" fmla="*/ 2146 w 10023"/>
              <a:gd name="connsiteY16" fmla="*/ 784 h 10078"/>
              <a:gd name="connsiteX17" fmla="*/ 2431 w 10023"/>
              <a:gd name="connsiteY17" fmla="*/ 566 h 10078"/>
              <a:gd name="connsiteX18" fmla="*/ 3400 w 10023"/>
              <a:gd name="connsiteY18" fmla="*/ 359 h 10078"/>
              <a:gd name="connsiteX19" fmla="*/ 4185 w 10023"/>
              <a:gd name="connsiteY19" fmla="*/ 288 h 10078"/>
              <a:gd name="connsiteX20" fmla="*/ 4576 w 10023"/>
              <a:gd name="connsiteY20" fmla="*/ 0 h 10078"/>
              <a:gd name="connsiteX21" fmla="*/ 4969 w 10023"/>
              <a:gd name="connsiteY21" fmla="*/ 35 h 10078"/>
              <a:gd name="connsiteX22" fmla="*/ 5047 w 10023"/>
              <a:gd name="connsiteY22" fmla="*/ 106 h 10078"/>
              <a:gd name="connsiteX23" fmla="*/ 5307 w 10023"/>
              <a:gd name="connsiteY23" fmla="*/ 252 h 10078"/>
              <a:gd name="connsiteX24" fmla="*/ 5805 w 10023"/>
              <a:gd name="connsiteY24" fmla="*/ 177 h 10078"/>
              <a:gd name="connsiteX25" fmla="*/ 5886 w 10023"/>
              <a:gd name="connsiteY25" fmla="*/ 35 h 10078"/>
              <a:gd name="connsiteX26" fmla="*/ 6461 w 10023"/>
              <a:gd name="connsiteY26" fmla="*/ 71 h 10078"/>
              <a:gd name="connsiteX27" fmla="*/ 6746 w 10023"/>
              <a:gd name="connsiteY27" fmla="*/ 177 h 10078"/>
              <a:gd name="connsiteX28" fmla="*/ 6932 w 10023"/>
              <a:gd name="connsiteY28" fmla="*/ 106 h 10078"/>
              <a:gd name="connsiteX29" fmla="*/ 7139 w 10023"/>
              <a:gd name="connsiteY29" fmla="*/ 177 h 10078"/>
              <a:gd name="connsiteX30" fmla="*/ 7294 w 10023"/>
              <a:gd name="connsiteY30" fmla="*/ 394 h 10078"/>
              <a:gd name="connsiteX31" fmla="*/ 7428 w 10023"/>
              <a:gd name="connsiteY31" fmla="*/ 603 h 10078"/>
              <a:gd name="connsiteX32" fmla="*/ 7871 w 10023"/>
              <a:gd name="connsiteY32" fmla="*/ 820 h 10078"/>
              <a:gd name="connsiteX33" fmla="*/ 8105 w 10023"/>
              <a:gd name="connsiteY33" fmla="*/ 1103 h 10078"/>
              <a:gd name="connsiteX34" fmla="*/ 8367 w 10023"/>
              <a:gd name="connsiteY34" fmla="*/ 1745 h 10078"/>
              <a:gd name="connsiteX35" fmla="*/ 8447 w 10023"/>
              <a:gd name="connsiteY35" fmla="*/ 1993 h 10078"/>
              <a:gd name="connsiteX36" fmla="*/ 8604 w 10023"/>
              <a:gd name="connsiteY36" fmla="*/ 2600 h 10078"/>
              <a:gd name="connsiteX37" fmla="*/ 8671 w 10023"/>
              <a:gd name="connsiteY37" fmla="*/ 3981 h 10078"/>
              <a:gd name="connsiteX38" fmla="*/ 9057 w 10023"/>
              <a:gd name="connsiteY38" fmla="*/ 4545 h 10078"/>
              <a:gd name="connsiteX39" fmla="*/ 9248 w 10023"/>
              <a:gd name="connsiteY39" fmla="*/ 5203 h 10078"/>
              <a:gd name="connsiteX40" fmla="*/ 9496 w 10023"/>
              <a:gd name="connsiteY40" fmla="*/ 6434 h 10078"/>
              <a:gd name="connsiteX41" fmla="*/ 9468 w 10023"/>
              <a:gd name="connsiteY41" fmla="*/ 8011 h 10078"/>
              <a:gd name="connsiteX42" fmla="*/ 9840 w 10023"/>
              <a:gd name="connsiteY42" fmla="*/ 9072 h 10078"/>
              <a:gd name="connsiteX43" fmla="*/ 10023 w 10023"/>
              <a:gd name="connsiteY43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471 w 10023"/>
              <a:gd name="connsiteY6" fmla="*/ 6450 h 10078"/>
              <a:gd name="connsiteX7" fmla="*/ 444 w 10023"/>
              <a:gd name="connsiteY7" fmla="*/ 5808 h 10078"/>
              <a:gd name="connsiteX8" fmla="*/ 680 w 10023"/>
              <a:gd name="connsiteY8" fmla="*/ 4416 h 10078"/>
              <a:gd name="connsiteX9" fmla="*/ 757 w 10023"/>
              <a:gd name="connsiteY9" fmla="*/ 4006 h 10078"/>
              <a:gd name="connsiteX10" fmla="*/ 1046 w 10023"/>
              <a:gd name="connsiteY10" fmla="*/ 3102 h 10078"/>
              <a:gd name="connsiteX11" fmla="*/ 1176 w 10023"/>
              <a:gd name="connsiteY11" fmla="*/ 2565 h 10078"/>
              <a:gd name="connsiteX12" fmla="*/ 1334 w 10023"/>
              <a:gd name="connsiteY12" fmla="*/ 2135 h 10078"/>
              <a:gd name="connsiteX13" fmla="*/ 1674 w 10023"/>
              <a:gd name="connsiteY13" fmla="*/ 1427 h 10078"/>
              <a:gd name="connsiteX14" fmla="*/ 1830 w 10023"/>
              <a:gd name="connsiteY14" fmla="*/ 1285 h 10078"/>
              <a:gd name="connsiteX15" fmla="*/ 2146 w 10023"/>
              <a:gd name="connsiteY15" fmla="*/ 784 h 10078"/>
              <a:gd name="connsiteX16" fmla="*/ 2431 w 10023"/>
              <a:gd name="connsiteY16" fmla="*/ 566 h 10078"/>
              <a:gd name="connsiteX17" fmla="*/ 3400 w 10023"/>
              <a:gd name="connsiteY17" fmla="*/ 359 h 10078"/>
              <a:gd name="connsiteX18" fmla="*/ 4185 w 10023"/>
              <a:gd name="connsiteY18" fmla="*/ 288 h 10078"/>
              <a:gd name="connsiteX19" fmla="*/ 4576 w 10023"/>
              <a:gd name="connsiteY19" fmla="*/ 0 h 10078"/>
              <a:gd name="connsiteX20" fmla="*/ 4969 w 10023"/>
              <a:gd name="connsiteY20" fmla="*/ 35 h 10078"/>
              <a:gd name="connsiteX21" fmla="*/ 5047 w 10023"/>
              <a:gd name="connsiteY21" fmla="*/ 106 h 10078"/>
              <a:gd name="connsiteX22" fmla="*/ 5307 w 10023"/>
              <a:gd name="connsiteY22" fmla="*/ 252 h 10078"/>
              <a:gd name="connsiteX23" fmla="*/ 5805 w 10023"/>
              <a:gd name="connsiteY23" fmla="*/ 177 h 10078"/>
              <a:gd name="connsiteX24" fmla="*/ 5886 w 10023"/>
              <a:gd name="connsiteY24" fmla="*/ 35 h 10078"/>
              <a:gd name="connsiteX25" fmla="*/ 6461 w 10023"/>
              <a:gd name="connsiteY25" fmla="*/ 71 h 10078"/>
              <a:gd name="connsiteX26" fmla="*/ 6746 w 10023"/>
              <a:gd name="connsiteY26" fmla="*/ 177 h 10078"/>
              <a:gd name="connsiteX27" fmla="*/ 6932 w 10023"/>
              <a:gd name="connsiteY27" fmla="*/ 106 h 10078"/>
              <a:gd name="connsiteX28" fmla="*/ 7139 w 10023"/>
              <a:gd name="connsiteY28" fmla="*/ 177 h 10078"/>
              <a:gd name="connsiteX29" fmla="*/ 7294 w 10023"/>
              <a:gd name="connsiteY29" fmla="*/ 394 h 10078"/>
              <a:gd name="connsiteX30" fmla="*/ 7428 w 10023"/>
              <a:gd name="connsiteY30" fmla="*/ 603 h 10078"/>
              <a:gd name="connsiteX31" fmla="*/ 7871 w 10023"/>
              <a:gd name="connsiteY31" fmla="*/ 820 h 10078"/>
              <a:gd name="connsiteX32" fmla="*/ 8105 w 10023"/>
              <a:gd name="connsiteY32" fmla="*/ 1103 h 10078"/>
              <a:gd name="connsiteX33" fmla="*/ 8367 w 10023"/>
              <a:gd name="connsiteY33" fmla="*/ 1745 h 10078"/>
              <a:gd name="connsiteX34" fmla="*/ 8447 w 10023"/>
              <a:gd name="connsiteY34" fmla="*/ 1993 h 10078"/>
              <a:gd name="connsiteX35" fmla="*/ 8604 w 10023"/>
              <a:gd name="connsiteY35" fmla="*/ 2600 h 10078"/>
              <a:gd name="connsiteX36" fmla="*/ 8671 w 10023"/>
              <a:gd name="connsiteY36" fmla="*/ 3981 h 10078"/>
              <a:gd name="connsiteX37" fmla="*/ 9057 w 10023"/>
              <a:gd name="connsiteY37" fmla="*/ 4545 h 10078"/>
              <a:gd name="connsiteX38" fmla="*/ 9248 w 10023"/>
              <a:gd name="connsiteY38" fmla="*/ 5203 h 10078"/>
              <a:gd name="connsiteX39" fmla="*/ 9496 w 10023"/>
              <a:gd name="connsiteY39" fmla="*/ 6434 h 10078"/>
              <a:gd name="connsiteX40" fmla="*/ 9468 w 10023"/>
              <a:gd name="connsiteY40" fmla="*/ 8011 h 10078"/>
              <a:gd name="connsiteX41" fmla="*/ 9840 w 10023"/>
              <a:gd name="connsiteY41" fmla="*/ 9072 h 10078"/>
              <a:gd name="connsiteX42" fmla="*/ 10023 w 10023"/>
              <a:gd name="connsiteY42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444 w 10023"/>
              <a:gd name="connsiteY6" fmla="*/ 5808 h 10078"/>
              <a:gd name="connsiteX7" fmla="*/ 680 w 10023"/>
              <a:gd name="connsiteY7" fmla="*/ 4416 h 10078"/>
              <a:gd name="connsiteX8" fmla="*/ 757 w 10023"/>
              <a:gd name="connsiteY8" fmla="*/ 4006 h 10078"/>
              <a:gd name="connsiteX9" fmla="*/ 1046 w 10023"/>
              <a:gd name="connsiteY9" fmla="*/ 3102 h 10078"/>
              <a:gd name="connsiteX10" fmla="*/ 1176 w 10023"/>
              <a:gd name="connsiteY10" fmla="*/ 2565 h 10078"/>
              <a:gd name="connsiteX11" fmla="*/ 1334 w 10023"/>
              <a:gd name="connsiteY11" fmla="*/ 2135 h 10078"/>
              <a:gd name="connsiteX12" fmla="*/ 1674 w 10023"/>
              <a:gd name="connsiteY12" fmla="*/ 1427 h 10078"/>
              <a:gd name="connsiteX13" fmla="*/ 1830 w 10023"/>
              <a:gd name="connsiteY13" fmla="*/ 1285 h 10078"/>
              <a:gd name="connsiteX14" fmla="*/ 2146 w 10023"/>
              <a:gd name="connsiteY14" fmla="*/ 784 h 10078"/>
              <a:gd name="connsiteX15" fmla="*/ 2431 w 10023"/>
              <a:gd name="connsiteY15" fmla="*/ 566 h 10078"/>
              <a:gd name="connsiteX16" fmla="*/ 3400 w 10023"/>
              <a:gd name="connsiteY16" fmla="*/ 359 h 10078"/>
              <a:gd name="connsiteX17" fmla="*/ 4185 w 10023"/>
              <a:gd name="connsiteY17" fmla="*/ 288 h 10078"/>
              <a:gd name="connsiteX18" fmla="*/ 4576 w 10023"/>
              <a:gd name="connsiteY18" fmla="*/ 0 h 10078"/>
              <a:gd name="connsiteX19" fmla="*/ 4969 w 10023"/>
              <a:gd name="connsiteY19" fmla="*/ 35 h 10078"/>
              <a:gd name="connsiteX20" fmla="*/ 5047 w 10023"/>
              <a:gd name="connsiteY20" fmla="*/ 106 h 10078"/>
              <a:gd name="connsiteX21" fmla="*/ 5307 w 10023"/>
              <a:gd name="connsiteY21" fmla="*/ 252 h 10078"/>
              <a:gd name="connsiteX22" fmla="*/ 5805 w 10023"/>
              <a:gd name="connsiteY22" fmla="*/ 177 h 10078"/>
              <a:gd name="connsiteX23" fmla="*/ 5886 w 10023"/>
              <a:gd name="connsiteY23" fmla="*/ 35 h 10078"/>
              <a:gd name="connsiteX24" fmla="*/ 6461 w 10023"/>
              <a:gd name="connsiteY24" fmla="*/ 71 h 10078"/>
              <a:gd name="connsiteX25" fmla="*/ 6746 w 10023"/>
              <a:gd name="connsiteY25" fmla="*/ 177 h 10078"/>
              <a:gd name="connsiteX26" fmla="*/ 6932 w 10023"/>
              <a:gd name="connsiteY26" fmla="*/ 106 h 10078"/>
              <a:gd name="connsiteX27" fmla="*/ 7139 w 10023"/>
              <a:gd name="connsiteY27" fmla="*/ 177 h 10078"/>
              <a:gd name="connsiteX28" fmla="*/ 7294 w 10023"/>
              <a:gd name="connsiteY28" fmla="*/ 394 h 10078"/>
              <a:gd name="connsiteX29" fmla="*/ 7428 w 10023"/>
              <a:gd name="connsiteY29" fmla="*/ 603 h 10078"/>
              <a:gd name="connsiteX30" fmla="*/ 7871 w 10023"/>
              <a:gd name="connsiteY30" fmla="*/ 820 h 10078"/>
              <a:gd name="connsiteX31" fmla="*/ 8105 w 10023"/>
              <a:gd name="connsiteY31" fmla="*/ 1103 h 10078"/>
              <a:gd name="connsiteX32" fmla="*/ 8367 w 10023"/>
              <a:gd name="connsiteY32" fmla="*/ 1745 h 10078"/>
              <a:gd name="connsiteX33" fmla="*/ 8447 w 10023"/>
              <a:gd name="connsiteY33" fmla="*/ 1993 h 10078"/>
              <a:gd name="connsiteX34" fmla="*/ 8604 w 10023"/>
              <a:gd name="connsiteY34" fmla="*/ 2600 h 10078"/>
              <a:gd name="connsiteX35" fmla="*/ 8671 w 10023"/>
              <a:gd name="connsiteY35" fmla="*/ 3981 h 10078"/>
              <a:gd name="connsiteX36" fmla="*/ 9057 w 10023"/>
              <a:gd name="connsiteY36" fmla="*/ 4545 h 10078"/>
              <a:gd name="connsiteX37" fmla="*/ 9248 w 10023"/>
              <a:gd name="connsiteY37" fmla="*/ 5203 h 10078"/>
              <a:gd name="connsiteX38" fmla="*/ 9496 w 10023"/>
              <a:gd name="connsiteY38" fmla="*/ 6434 h 10078"/>
              <a:gd name="connsiteX39" fmla="*/ 9468 w 10023"/>
              <a:gd name="connsiteY39" fmla="*/ 8011 h 10078"/>
              <a:gd name="connsiteX40" fmla="*/ 9840 w 10023"/>
              <a:gd name="connsiteY40" fmla="*/ 9072 h 10078"/>
              <a:gd name="connsiteX41" fmla="*/ 10023 w 10023"/>
              <a:gd name="connsiteY4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41 w 10023"/>
              <a:gd name="connsiteY3" fmla="*/ 8408 h 10078"/>
              <a:gd name="connsiteX4" fmla="*/ 288 w 10023"/>
              <a:gd name="connsiteY4" fmla="*/ 8302 h 10078"/>
              <a:gd name="connsiteX5" fmla="*/ 444 w 10023"/>
              <a:gd name="connsiteY5" fmla="*/ 5808 h 10078"/>
              <a:gd name="connsiteX6" fmla="*/ 680 w 10023"/>
              <a:gd name="connsiteY6" fmla="*/ 4416 h 10078"/>
              <a:gd name="connsiteX7" fmla="*/ 757 w 10023"/>
              <a:gd name="connsiteY7" fmla="*/ 4006 h 10078"/>
              <a:gd name="connsiteX8" fmla="*/ 1046 w 10023"/>
              <a:gd name="connsiteY8" fmla="*/ 3102 h 10078"/>
              <a:gd name="connsiteX9" fmla="*/ 1176 w 10023"/>
              <a:gd name="connsiteY9" fmla="*/ 2565 h 10078"/>
              <a:gd name="connsiteX10" fmla="*/ 1334 w 10023"/>
              <a:gd name="connsiteY10" fmla="*/ 2135 h 10078"/>
              <a:gd name="connsiteX11" fmla="*/ 1674 w 10023"/>
              <a:gd name="connsiteY11" fmla="*/ 1427 h 10078"/>
              <a:gd name="connsiteX12" fmla="*/ 1830 w 10023"/>
              <a:gd name="connsiteY12" fmla="*/ 1285 h 10078"/>
              <a:gd name="connsiteX13" fmla="*/ 2146 w 10023"/>
              <a:gd name="connsiteY13" fmla="*/ 784 h 10078"/>
              <a:gd name="connsiteX14" fmla="*/ 2431 w 10023"/>
              <a:gd name="connsiteY14" fmla="*/ 566 h 10078"/>
              <a:gd name="connsiteX15" fmla="*/ 3400 w 10023"/>
              <a:gd name="connsiteY15" fmla="*/ 359 h 10078"/>
              <a:gd name="connsiteX16" fmla="*/ 4185 w 10023"/>
              <a:gd name="connsiteY16" fmla="*/ 288 h 10078"/>
              <a:gd name="connsiteX17" fmla="*/ 4576 w 10023"/>
              <a:gd name="connsiteY17" fmla="*/ 0 h 10078"/>
              <a:gd name="connsiteX18" fmla="*/ 4969 w 10023"/>
              <a:gd name="connsiteY18" fmla="*/ 35 h 10078"/>
              <a:gd name="connsiteX19" fmla="*/ 5047 w 10023"/>
              <a:gd name="connsiteY19" fmla="*/ 106 h 10078"/>
              <a:gd name="connsiteX20" fmla="*/ 5307 w 10023"/>
              <a:gd name="connsiteY20" fmla="*/ 252 h 10078"/>
              <a:gd name="connsiteX21" fmla="*/ 5805 w 10023"/>
              <a:gd name="connsiteY21" fmla="*/ 177 h 10078"/>
              <a:gd name="connsiteX22" fmla="*/ 5886 w 10023"/>
              <a:gd name="connsiteY22" fmla="*/ 35 h 10078"/>
              <a:gd name="connsiteX23" fmla="*/ 6461 w 10023"/>
              <a:gd name="connsiteY23" fmla="*/ 71 h 10078"/>
              <a:gd name="connsiteX24" fmla="*/ 6746 w 10023"/>
              <a:gd name="connsiteY24" fmla="*/ 177 h 10078"/>
              <a:gd name="connsiteX25" fmla="*/ 6932 w 10023"/>
              <a:gd name="connsiteY25" fmla="*/ 106 h 10078"/>
              <a:gd name="connsiteX26" fmla="*/ 7139 w 10023"/>
              <a:gd name="connsiteY26" fmla="*/ 177 h 10078"/>
              <a:gd name="connsiteX27" fmla="*/ 7294 w 10023"/>
              <a:gd name="connsiteY27" fmla="*/ 394 h 10078"/>
              <a:gd name="connsiteX28" fmla="*/ 7428 w 10023"/>
              <a:gd name="connsiteY28" fmla="*/ 603 h 10078"/>
              <a:gd name="connsiteX29" fmla="*/ 7871 w 10023"/>
              <a:gd name="connsiteY29" fmla="*/ 820 h 10078"/>
              <a:gd name="connsiteX30" fmla="*/ 8105 w 10023"/>
              <a:gd name="connsiteY30" fmla="*/ 1103 h 10078"/>
              <a:gd name="connsiteX31" fmla="*/ 8367 w 10023"/>
              <a:gd name="connsiteY31" fmla="*/ 1745 h 10078"/>
              <a:gd name="connsiteX32" fmla="*/ 8447 w 10023"/>
              <a:gd name="connsiteY32" fmla="*/ 1993 h 10078"/>
              <a:gd name="connsiteX33" fmla="*/ 8604 w 10023"/>
              <a:gd name="connsiteY33" fmla="*/ 2600 h 10078"/>
              <a:gd name="connsiteX34" fmla="*/ 8671 w 10023"/>
              <a:gd name="connsiteY34" fmla="*/ 3981 h 10078"/>
              <a:gd name="connsiteX35" fmla="*/ 9057 w 10023"/>
              <a:gd name="connsiteY35" fmla="*/ 4545 h 10078"/>
              <a:gd name="connsiteX36" fmla="*/ 9248 w 10023"/>
              <a:gd name="connsiteY36" fmla="*/ 5203 h 10078"/>
              <a:gd name="connsiteX37" fmla="*/ 9496 w 10023"/>
              <a:gd name="connsiteY37" fmla="*/ 6434 h 10078"/>
              <a:gd name="connsiteX38" fmla="*/ 9468 w 10023"/>
              <a:gd name="connsiteY38" fmla="*/ 8011 h 10078"/>
              <a:gd name="connsiteX39" fmla="*/ 9840 w 10023"/>
              <a:gd name="connsiteY39" fmla="*/ 9072 h 10078"/>
              <a:gd name="connsiteX40" fmla="*/ 10023 w 10023"/>
              <a:gd name="connsiteY40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41 w 10023"/>
              <a:gd name="connsiteY3" fmla="*/ 8408 h 10078"/>
              <a:gd name="connsiteX4" fmla="*/ 444 w 10023"/>
              <a:gd name="connsiteY4" fmla="*/ 5808 h 10078"/>
              <a:gd name="connsiteX5" fmla="*/ 680 w 10023"/>
              <a:gd name="connsiteY5" fmla="*/ 4416 h 10078"/>
              <a:gd name="connsiteX6" fmla="*/ 757 w 10023"/>
              <a:gd name="connsiteY6" fmla="*/ 4006 h 10078"/>
              <a:gd name="connsiteX7" fmla="*/ 1046 w 10023"/>
              <a:gd name="connsiteY7" fmla="*/ 3102 h 10078"/>
              <a:gd name="connsiteX8" fmla="*/ 1176 w 10023"/>
              <a:gd name="connsiteY8" fmla="*/ 2565 h 10078"/>
              <a:gd name="connsiteX9" fmla="*/ 1334 w 10023"/>
              <a:gd name="connsiteY9" fmla="*/ 2135 h 10078"/>
              <a:gd name="connsiteX10" fmla="*/ 1674 w 10023"/>
              <a:gd name="connsiteY10" fmla="*/ 1427 h 10078"/>
              <a:gd name="connsiteX11" fmla="*/ 1830 w 10023"/>
              <a:gd name="connsiteY11" fmla="*/ 1285 h 10078"/>
              <a:gd name="connsiteX12" fmla="*/ 2146 w 10023"/>
              <a:gd name="connsiteY12" fmla="*/ 784 h 10078"/>
              <a:gd name="connsiteX13" fmla="*/ 2431 w 10023"/>
              <a:gd name="connsiteY13" fmla="*/ 566 h 10078"/>
              <a:gd name="connsiteX14" fmla="*/ 3400 w 10023"/>
              <a:gd name="connsiteY14" fmla="*/ 359 h 10078"/>
              <a:gd name="connsiteX15" fmla="*/ 4185 w 10023"/>
              <a:gd name="connsiteY15" fmla="*/ 288 h 10078"/>
              <a:gd name="connsiteX16" fmla="*/ 4576 w 10023"/>
              <a:gd name="connsiteY16" fmla="*/ 0 h 10078"/>
              <a:gd name="connsiteX17" fmla="*/ 4969 w 10023"/>
              <a:gd name="connsiteY17" fmla="*/ 35 h 10078"/>
              <a:gd name="connsiteX18" fmla="*/ 5047 w 10023"/>
              <a:gd name="connsiteY18" fmla="*/ 106 h 10078"/>
              <a:gd name="connsiteX19" fmla="*/ 5307 w 10023"/>
              <a:gd name="connsiteY19" fmla="*/ 252 h 10078"/>
              <a:gd name="connsiteX20" fmla="*/ 5805 w 10023"/>
              <a:gd name="connsiteY20" fmla="*/ 177 h 10078"/>
              <a:gd name="connsiteX21" fmla="*/ 5886 w 10023"/>
              <a:gd name="connsiteY21" fmla="*/ 35 h 10078"/>
              <a:gd name="connsiteX22" fmla="*/ 6461 w 10023"/>
              <a:gd name="connsiteY22" fmla="*/ 71 h 10078"/>
              <a:gd name="connsiteX23" fmla="*/ 6746 w 10023"/>
              <a:gd name="connsiteY23" fmla="*/ 177 h 10078"/>
              <a:gd name="connsiteX24" fmla="*/ 6932 w 10023"/>
              <a:gd name="connsiteY24" fmla="*/ 106 h 10078"/>
              <a:gd name="connsiteX25" fmla="*/ 7139 w 10023"/>
              <a:gd name="connsiteY25" fmla="*/ 177 h 10078"/>
              <a:gd name="connsiteX26" fmla="*/ 7294 w 10023"/>
              <a:gd name="connsiteY26" fmla="*/ 394 h 10078"/>
              <a:gd name="connsiteX27" fmla="*/ 7428 w 10023"/>
              <a:gd name="connsiteY27" fmla="*/ 603 h 10078"/>
              <a:gd name="connsiteX28" fmla="*/ 7871 w 10023"/>
              <a:gd name="connsiteY28" fmla="*/ 820 h 10078"/>
              <a:gd name="connsiteX29" fmla="*/ 8105 w 10023"/>
              <a:gd name="connsiteY29" fmla="*/ 1103 h 10078"/>
              <a:gd name="connsiteX30" fmla="*/ 8367 w 10023"/>
              <a:gd name="connsiteY30" fmla="*/ 1745 h 10078"/>
              <a:gd name="connsiteX31" fmla="*/ 8447 w 10023"/>
              <a:gd name="connsiteY31" fmla="*/ 1993 h 10078"/>
              <a:gd name="connsiteX32" fmla="*/ 8604 w 10023"/>
              <a:gd name="connsiteY32" fmla="*/ 2600 h 10078"/>
              <a:gd name="connsiteX33" fmla="*/ 8671 w 10023"/>
              <a:gd name="connsiteY33" fmla="*/ 3981 h 10078"/>
              <a:gd name="connsiteX34" fmla="*/ 9057 w 10023"/>
              <a:gd name="connsiteY34" fmla="*/ 4545 h 10078"/>
              <a:gd name="connsiteX35" fmla="*/ 9248 w 10023"/>
              <a:gd name="connsiteY35" fmla="*/ 5203 h 10078"/>
              <a:gd name="connsiteX36" fmla="*/ 9496 w 10023"/>
              <a:gd name="connsiteY36" fmla="*/ 6434 h 10078"/>
              <a:gd name="connsiteX37" fmla="*/ 9468 w 10023"/>
              <a:gd name="connsiteY37" fmla="*/ 8011 h 10078"/>
              <a:gd name="connsiteX38" fmla="*/ 9840 w 10023"/>
              <a:gd name="connsiteY38" fmla="*/ 9072 h 10078"/>
              <a:gd name="connsiteX39" fmla="*/ 10023 w 10023"/>
              <a:gd name="connsiteY39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341 w 10023"/>
              <a:gd name="connsiteY2" fmla="*/ 8408 h 10078"/>
              <a:gd name="connsiteX3" fmla="*/ 444 w 10023"/>
              <a:gd name="connsiteY3" fmla="*/ 5808 h 10078"/>
              <a:gd name="connsiteX4" fmla="*/ 680 w 10023"/>
              <a:gd name="connsiteY4" fmla="*/ 4416 h 10078"/>
              <a:gd name="connsiteX5" fmla="*/ 757 w 10023"/>
              <a:gd name="connsiteY5" fmla="*/ 4006 h 10078"/>
              <a:gd name="connsiteX6" fmla="*/ 1046 w 10023"/>
              <a:gd name="connsiteY6" fmla="*/ 3102 h 10078"/>
              <a:gd name="connsiteX7" fmla="*/ 1176 w 10023"/>
              <a:gd name="connsiteY7" fmla="*/ 2565 h 10078"/>
              <a:gd name="connsiteX8" fmla="*/ 1334 w 10023"/>
              <a:gd name="connsiteY8" fmla="*/ 2135 h 10078"/>
              <a:gd name="connsiteX9" fmla="*/ 1674 w 10023"/>
              <a:gd name="connsiteY9" fmla="*/ 1427 h 10078"/>
              <a:gd name="connsiteX10" fmla="*/ 1830 w 10023"/>
              <a:gd name="connsiteY10" fmla="*/ 1285 h 10078"/>
              <a:gd name="connsiteX11" fmla="*/ 2146 w 10023"/>
              <a:gd name="connsiteY11" fmla="*/ 784 h 10078"/>
              <a:gd name="connsiteX12" fmla="*/ 2431 w 10023"/>
              <a:gd name="connsiteY12" fmla="*/ 566 h 10078"/>
              <a:gd name="connsiteX13" fmla="*/ 3400 w 10023"/>
              <a:gd name="connsiteY13" fmla="*/ 359 h 10078"/>
              <a:gd name="connsiteX14" fmla="*/ 4185 w 10023"/>
              <a:gd name="connsiteY14" fmla="*/ 288 h 10078"/>
              <a:gd name="connsiteX15" fmla="*/ 4576 w 10023"/>
              <a:gd name="connsiteY15" fmla="*/ 0 h 10078"/>
              <a:gd name="connsiteX16" fmla="*/ 4969 w 10023"/>
              <a:gd name="connsiteY16" fmla="*/ 35 h 10078"/>
              <a:gd name="connsiteX17" fmla="*/ 5047 w 10023"/>
              <a:gd name="connsiteY17" fmla="*/ 106 h 10078"/>
              <a:gd name="connsiteX18" fmla="*/ 5307 w 10023"/>
              <a:gd name="connsiteY18" fmla="*/ 252 h 10078"/>
              <a:gd name="connsiteX19" fmla="*/ 5805 w 10023"/>
              <a:gd name="connsiteY19" fmla="*/ 177 h 10078"/>
              <a:gd name="connsiteX20" fmla="*/ 5886 w 10023"/>
              <a:gd name="connsiteY20" fmla="*/ 35 h 10078"/>
              <a:gd name="connsiteX21" fmla="*/ 6461 w 10023"/>
              <a:gd name="connsiteY21" fmla="*/ 71 h 10078"/>
              <a:gd name="connsiteX22" fmla="*/ 6746 w 10023"/>
              <a:gd name="connsiteY22" fmla="*/ 177 h 10078"/>
              <a:gd name="connsiteX23" fmla="*/ 6932 w 10023"/>
              <a:gd name="connsiteY23" fmla="*/ 106 h 10078"/>
              <a:gd name="connsiteX24" fmla="*/ 7139 w 10023"/>
              <a:gd name="connsiteY24" fmla="*/ 177 h 10078"/>
              <a:gd name="connsiteX25" fmla="*/ 7294 w 10023"/>
              <a:gd name="connsiteY25" fmla="*/ 394 h 10078"/>
              <a:gd name="connsiteX26" fmla="*/ 7428 w 10023"/>
              <a:gd name="connsiteY26" fmla="*/ 603 h 10078"/>
              <a:gd name="connsiteX27" fmla="*/ 7871 w 10023"/>
              <a:gd name="connsiteY27" fmla="*/ 820 h 10078"/>
              <a:gd name="connsiteX28" fmla="*/ 8105 w 10023"/>
              <a:gd name="connsiteY28" fmla="*/ 1103 h 10078"/>
              <a:gd name="connsiteX29" fmla="*/ 8367 w 10023"/>
              <a:gd name="connsiteY29" fmla="*/ 1745 h 10078"/>
              <a:gd name="connsiteX30" fmla="*/ 8447 w 10023"/>
              <a:gd name="connsiteY30" fmla="*/ 1993 h 10078"/>
              <a:gd name="connsiteX31" fmla="*/ 8604 w 10023"/>
              <a:gd name="connsiteY31" fmla="*/ 2600 h 10078"/>
              <a:gd name="connsiteX32" fmla="*/ 8671 w 10023"/>
              <a:gd name="connsiteY32" fmla="*/ 3981 h 10078"/>
              <a:gd name="connsiteX33" fmla="*/ 9057 w 10023"/>
              <a:gd name="connsiteY33" fmla="*/ 4545 h 10078"/>
              <a:gd name="connsiteX34" fmla="*/ 9248 w 10023"/>
              <a:gd name="connsiteY34" fmla="*/ 5203 h 10078"/>
              <a:gd name="connsiteX35" fmla="*/ 9496 w 10023"/>
              <a:gd name="connsiteY35" fmla="*/ 6434 h 10078"/>
              <a:gd name="connsiteX36" fmla="*/ 9468 w 10023"/>
              <a:gd name="connsiteY36" fmla="*/ 8011 h 10078"/>
              <a:gd name="connsiteX37" fmla="*/ 9840 w 10023"/>
              <a:gd name="connsiteY37" fmla="*/ 9072 h 10078"/>
              <a:gd name="connsiteX38" fmla="*/ 10023 w 10023"/>
              <a:gd name="connsiteY38" fmla="*/ 10078 h 10078"/>
              <a:gd name="connsiteX0" fmla="*/ 0 w 10023"/>
              <a:gd name="connsiteY0" fmla="*/ 9977 h 10078"/>
              <a:gd name="connsiteX1" fmla="*/ 341 w 10023"/>
              <a:gd name="connsiteY1" fmla="*/ 8408 h 10078"/>
              <a:gd name="connsiteX2" fmla="*/ 444 w 10023"/>
              <a:gd name="connsiteY2" fmla="*/ 5808 h 10078"/>
              <a:gd name="connsiteX3" fmla="*/ 680 w 10023"/>
              <a:gd name="connsiteY3" fmla="*/ 4416 h 10078"/>
              <a:gd name="connsiteX4" fmla="*/ 757 w 10023"/>
              <a:gd name="connsiteY4" fmla="*/ 4006 h 10078"/>
              <a:gd name="connsiteX5" fmla="*/ 1046 w 10023"/>
              <a:gd name="connsiteY5" fmla="*/ 3102 h 10078"/>
              <a:gd name="connsiteX6" fmla="*/ 1176 w 10023"/>
              <a:gd name="connsiteY6" fmla="*/ 2565 h 10078"/>
              <a:gd name="connsiteX7" fmla="*/ 1334 w 10023"/>
              <a:gd name="connsiteY7" fmla="*/ 2135 h 10078"/>
              <a:gd name="connsiteX8" fmla="*/ 1674 w 10023"/>
              <a:gd name="connsiteY8" fmla="*/ 1427 h 10078"/>
              <a:gd name="connsiteX9" fmla="*/ 1830 w 10023"/>
              <a:gd name="connsiteY9" fmla="*/ 1285 h 10078"/>
              <a:gd name="connsiteX10" fmla="*/ 2146 w 10023"/>
              <a:gd name="connsiteY10" fmla="*/ 784 h 10078"/>
              <a:gd name="connsiteX11" fmla="*/ 2431 w 10023"/>
              <a:gd name="connsiteY11" fmla="*/ 566 h 10078"/>
              <a:gd name="connsiteX12" fmla="*/ 3400 w 10023"/>
              <a:gd name="connsiteY12" fmla="*/ 359 h 10078"/>
              <a:gd name="connsiteX13" fmla="*/ 4185 w 10023"/>
              <a:gd name="connsiteY13" fmla="*/ 288 h 10078"/>
              <a:gd name="connsiteX14" fmla="*/ 4576 w 10023"/>
              <a:gd name="connsiteY14" fmla="*/ 0 h 10078"/>
              <a:gd name="connsiteX15" fmla="*/ 4969 w 10023"/>
              <a:gd name="connsiteY15" fmla="*/ 35 h 10078"/>
              <a:gd name="connsiteX16" fmla="*/ 5047 w 10023"/>
              <a:gd name="connsiteY16" fmla="*/ 106 h 10078"/>
              <a:gd name="connsiteX17" fmla="*/ 5307 w 10023"/>
              <a:gd name="connsiteY17" fmla="*/ 252 h 10078"/>
              <a:gd name="connsiteX18" fmla="*/ 5805 w 10023"/>
              <a:gd name="connsiteY18" fmla="*/ 177 h 10078"/>
              <a:gd name="connsiteX19" fmla="*/ 5886 w 10023"/>
              <a:gd name="connsiteY19" fmla="*/ 35 h 10078"/>
              <a:gd name="connsiteX20" fmla="*/ 6461 w 10023"/>
              <a:gd name="connsiteY20" fmla="*/ 71 h 10078"/>
              <a:gd name="connsiteX21" fmla="*/ 6746 w 10023"/>
              <a:gd name="connsiteY21" fmla="*/ 177 h 10078"/>
              <a:gd name="connsiteX22" fmla="*/ 6932 w 10023"/>
              <a:gd name="connsiteY22" fmla="*/ 106 h 10078"/>
              <a:gd name="connsiteX23" fmla="*/ 7139 w 10023"/>
              <a:gd name="connsiteY23" fmla="*/ 177 h 10078"/>
              <a:gd name="connsiteX24" fmla="*/ 7294 w 10023"/>
              <a:gd name="connsiteY24" fmla="*/ 394 h 10078"/>
              <a:gd name="connsiteX25" fmla="*/ 7428 w 10023"/>
              <a:gd name="connsiteY25" fmla="*/ 603 h 10078"/>
              <a:gd name="connsiteX26" fmla="*/ 7871 w 10023"/>
              <a:gd name="connsiteY26" fmla="*/ 820 h 10078"/>
              <a:gd name="connsiteX27" fmla="*/ 8105 w 10023"/>
              <a:gd name="connsiteY27" fmla="*/ 1103 h 10078"/>
              <a:gd name="connsiteX28" fmla="*/ 8367 w 10023"/>
              <a:gd name="connsiteY28" fmla="*/ 1745 h 10078"/>
              <a:gd name="connsiteX29" fmla="*/ 8447 w 10023"/>
              <a:gd name="connsiteY29" fmla="*/ 1993 h 10078"/>
              <a:gd name="connsiteX30" fmla="*/ 8604 w 10023"/>
              <a:gd name="connsiteY30" fmla="*/ 2600 h 10078"/>
              <a:gd name="connsiteX31" fmla="*/ 8671 w 10023"/>
              <a:gd name="connsiteY31" fmla="*/ 3981 h 10078"/>
              <a:gd name="connsiteX32" fmla="*/ 9057 w 10023"/>
              <a:gd name="connsiteY32" fmla="*/ 4545 h 10078"/>
              <a:gd name="connsiteX33" fmla="*/ 9248 w 10023"/>
              <a:gd name="connsiteY33" fmla="*/ 5203 h 10078"/>
              <a:gd name="connsiteX34" fmla="*/ 9496 w 10023"/>
              <a:gd name="connsiteY34" fmla="*/ 6434 h 10078"/>
              <a:gd name="connsiteX35" fmla="*/ 9468 w 10023"/>
              <a:gd name="connsiteY35" fmla="*/ 8011 h 10078"/>
              <a:gd name="connsiteX36" fmla="*/ 9840 w 10023"/>
              <a:gd name="connsiteY36" fmla="*/ 9072 h 10078"/>
              <a:gd name="connsiteX37" fmla="*/ 10023 w 10023"/>
              <a:gd name="connsiteY37" fmla="*/ 10078 h 10078"/>
              <a:gd name="connsiteX0" fmla="*/ 0 w 10023"/>
              <a:gd name="connsiteY0" fmla="*/ 9977 h 10078"/>
              <a:gd name="connsiteX1" fmla="*/ 266 w 10023"/>
              <a:gd name="connsiteY1" fmla="*/ 7640 h 10078"/>
              <a:gd name="connsiteX2" fmla="*/ 444 w 10023"/>
              <a:gd name="connsiteY2" fmla="*/ 5808 h 10078"/>
              <a:gd name="connsiteX3" fmla="*/ 680 w 10023"/>
              <a:gd name="connsiteY3" fmla="*/ 4416 h 10078"/>
              <a:gd name="connsiteX4" fmla="*/ 757 w 10023"/>
              <a:gd name="connsiteY4" fmla="*/ 4006 h 10078"/>
              <a:gd name="connsiteX5" fmla="*/ 1046 w 10023"/>
              <a:gd name="connsiteY5" fmla="*/ 3102 h 10078"/>
              <a:gd name="connsiteX6" fmla="*/ 1176 w 10023"/>
              <a:gd name="connsiteY6" fmla="*/ 2565 h 10078"/>
              <a:gd name="connsiteX7" fmla="*/ 1334 w 10023"/>
              <a:gd name="connsiteY7" fmla="*/ 2135 h 10078"/>
              <a:gd name="connsiteX8" fmla="*/ 1674 w 10023"/>
              <a:gd name="connsiteY8" fmla="*/ 1427 h 10078"/>
              <a:gd name="connsiteX9" fmla="*/ 1830 w 10023"/>
              <a:gd name="connsiteY9" fmla="*/ 1285 h 10078"/>
              <a:gd name="connsiteX10" fmla="*/ 2146 w 10023"/>
              <a:gd name="connsiteY10" fmla="*/ 784 h 10078"/>
              <a:gd name="connsiteX11" fmla="*/ 2431 w 10023"/>
              <a:gd name="connsiteY11" fmla="*/ 566 h 10078"/>
              <a:gd name="connsiteX12" fmla="*/ 3400 w 10023"/>
              <a:gd name="connsiteY12" fmla="*/ 359 h 10078"/>
              <a:gd name="connsiteX13" fmla="*/ 4185 w 10023"/>
              <a:gd name="connsiteY13" fmla="*/ 288 h 10078"/>
              <a:gd name="connsiteX14" fmla="*/ 4576 w 10023"/>
              <a:gd name="connsiteY14" fmla="*/ 0 h 10078"/>
              <a:gd name="connsiteX15" fmla="*/ 4969 w 10023"/>
              <a:gd name="connsiteY15" fmla="*/ 35 h 10078"/>
              <a:gd name="connsiteX16" fmla="*/ 5047 w 10023"/>
              <a:gd name="connsiteY16" fmla="*/ 106 h 10078"/>
              <a:gd name="connsiteX17" fmla="*/ 5307 w 10023"/>
              <a:gd name="connsiteY17" fmla="*/ 252 h 10078"/>
              <a:gd name="connsiteX18" fmla="*/ 5805 w 10023"/>
              <a:gd name="connsiteY18" fmla="*/ 177 h 10078"/>
              <a:gd name="connsiteX19" fmla="*/ 5886 w 10023"/>
              <a:gd name="connsiteY19" fmla="*/ 35 h 10078"/>
              <a:gd name="connsiteX20" fmla="*/ 6461 w 10023"/>
              <a:gd name="connsiteY20" fmla="*/ 71 h 10078"/>
              <a:gd name="connsiteX21" fmla="*/ 6746 w 10023"/>
              <a:gd name="connsiteY21" fmla="*/ 177 h 10078"/>
              <a:gd name="connsiteX22" fmla="*/ 6932 w 10023"/>
              <a:gd name="connsiteY22" fmla="*/ 106 h 10078"/>
              <a:gd name="connsiteX23" fmla="*/ 7139 w 10023"/>
              <a:gd name="connsiteY23" fmla="*/ 177 h 10078"/>
              <a:gd name="connsiteX24" fmla="*/ 7294 w 10023"/>
              <a:gd name="connsiteY24" fmla="*/ 394 h 10078"/>
              <a:gd name="connsiteX25" fmla="*/ 7428 w 10023"/>
              <a:gd name="connsiteY25" fmla="*/ 603 h 10078"/>
              <a:gd name="connsiteX26" fmla="*/ 7871 w 10023"/>
              <a:gd name="connsiteY26" fmla="*/ 820 h 10078"/>
              <a:gd name="connsiteX27" fmla="*/ 8105 w 10023"/>
              <a:gd name="connsiteY27" fmla="*/ 1103 h 10078"/>
              <a:gd name="connsiteX28" fmla="*/ 8367 w 10023"/>
              <a:gd name="connsiteY28" fmla="*/ 1745 h 10078"/>
              <a:gd name="connsiteX29" fmla="*/ 8447 w 10023"/>
              <a:gd name="connsiteY29" fmla="*/ 1993 h 10078"/>
              <a:gd name="connsiteX30" fmla="*/ 8604 w 10023"/>
              <a:gd name="connsiteY30" fmla="*/ 2600 h 10078"/>
              <a:gd name="connsiteX31" fmla="*/ 8671 w 10023"/>
              <a:gd name="connsiteY31" fmla="*/ 3981 h 10078"/>
              <a:gd name="connsiteX32" fmla="*/ 9057 w 10023"/>
              <a:gd name="connsiteY32" fmla="*/ 4545 h 10078"/>
              <a:gd name="connsiteX33" fmla="*/ 9248 w 10023"/>
              <a:gd name="connsiteY33" fmla="*/ 5203 h 10078"/>
              <a:gd name="connsiteX34" fmla="*/ 9496 w 10023"/>
              <a:gd name="connsiteY34" fmla="*/ 6434 h 10078"/>
              <a:gd name="connsiteX35" fmla="*/ 9468 w 10023"/>
              <a:gd name="connsiteY35" fmla="*/ 8011 h 10078"/>
              <a:gd name="connsiteX36" fmla="*/ 9840 w 10023"/>
              <a:gd name="connsiteY36" fmla="*/ 9072 h 10078"/>
              <a:gd name="connsiteX37" fmla="*/ 10023 w 10023"/>
              <a:gd name="connsiteY37" fmla="*/ 10078 h 10078"/>
              <a:gd name="connsiteX0" fmla="*/ 123 w 9771"/>
              <a:gd name="connsiteY0" fmla="*/ 9900 h 10078"/>
              <a:gd name="connsiteX1" fmla="*/ 14 w 9771"/>
              <a:gd name="connsiteY1" fmla="*/ 7640 h 10078"/>
              <a:gd name="connsiteX2" fmla="*/ 192 w 9771"/>
              <a:gd name="connsiteY2" fmla="*/ 5808 h 10078"/>
              <a:gd name="connsiteX3" fmla="*/ 428 w 9771"/>
              <a:gd name="connsiteY3" fmla="*/ 4416 h 10078"/>
              <a:gd name="connsiteX4" fmla="*/ 505 w 9771"/>
              <a:gd name="connsiteY4" fmla="*/ 4006 h 10078"/>
              <a:gd name="connsiteX5" fmla="*/ 794 w 9771"/>
              <a:gd name="connsiteY5" fmla="*/ 3102 h 10078"/>
              <a:gd name="connsiteX6" fmla="*/ 924 w 9771"/>
              <a:gd name="connsiteY6" fmla="*/ 2565 h 10078"/>
              <a:gd name="connsiteX7" fmla="*/ 1082 w 9771"/>
              <a:gd name="connsiteY7" fmla="*/ 2135 h 10078"/>
              <a:gd name="connsiteX8" fmla="*/ 1422 w 9771"/>
              <a:gd name="connsiteY8" fmla="*/ 1427 h 10078"/>
              <a:gd name="connsiteX9" fmla="*/ 1578 w 9771"/>
              <a:gd name="connsiteY9" fmla="*/ 1285 h 10078"/>
              <a:gd name="connsiteX10" fmla="*/ 1894 w 9771"/>
              <a:gd name="connsiteY10" fmla="*/ 784 h 10078"/>
              <a:gd name="connsiteX11" fmla="*/ 2179 w 9771"/>
              <a:gd name="connsiteY11" fmla="*/ 566 h 10078"/>
              <a:gd name="connsiteX12" fmla="*/ 3148 w 9771"/>
              <a:gd name="connsiteY12" fmla="*/ 359 h 10078"/>
              <a:gd name="connsiteX13" fmla="*/ 3933 w 9771"/>
              <a:gd name="connsiteY13" fmla="*/ 288 h 10078"/>
              <a:gd name="connsiteX14" fmla="*/ 4324 w 9771"/>
              <a:gd name="connsiteY14" fmla="*/ 0 h 10078"/>
              <a:gd name="connsiteX15" fmla="*/ 4717 w 9771"/>
              <a:gd name="connsiteY15" fmla="*/ 35 h 10078"/>
              <a:gd name="connsiteX16" fmla="*/ 4795 w 9771"/>
              <a:gd name="connsiteY16" fmla="*/ 106 h 10078"/>
              <a:gd name="connsiteX17" fmla="*/ 5055 w 9771"/>
              <a:gd name="connsiteY17" fmla="*/ 252 h 10078"/>
              <a:gd name="connsiteX18" fmla="*/ 5553 w 9771"/>
              <a:gd name="connsiteY18" fmla="*/ 177 h 10078"/>
              <a:gd name="connsiteX19" fmla="*/ 5634 w 9771"/>
              <a:gd name="connsiteY19" fmla="*/ 35 h 10078"/>
              <a:gd name="connsiteX20" fmla="*/ 6209 w 9771"/>
              <a:gd name="connsiteY20" fmla="*/ 71 h 10078"/>
              <a:gd name="connsiteX21" fmla="*/ 6494 w 9771"/>
              <a:gd name="connsiteY21" fmla="*/ 177 h 10078"/>
              <a:gd name="connsiteX22" fmla="*/ 6680 w 9771"/>
              <a:gd name="connsiteY22" fmla="*/ 106 h 10078"/>
              <a:gd name="connsiteX23" fmla="*/ 6887 w 9771"/>
              <a:gd name="connsiteY23" fmla="*/ 177 h 10078"/>
              <a:gd name="connsiteX24" fmla="*/ 7042 w 9771"/>
              <a:gd name="connsiteY24" fmla="*/ 394 h 10078"/>
              <a:gd name="connsiteX25" fmla="*/ 7176 w 9771"/>
              <a:gd name="connsiteY25" fmla="*/ 603 h 10078"/>
              <a:gd name="connsiteX26" fmla="*/ 7619 w 9771"/>
              <a:gd name="connsiteY26" fmla="*/ 820 h 10078"/>
              <a:gd name="connsiteX27" fmla="*/ 7853 w 9771"/>
              <a:gd name="connsiteY27" fmla="*/ 1103 h 10078"/>
              <a:gd name="connsiteX28" fmla="*/ 8115 w 9771"/>
              <a:gd name="connsiteY28" fmla="*/ 1745 h 10078"/>
              <a:gd name="connsiteX29" fmla="*/ 8195 w 9771"/>
              <a:gd name="connsiteY29" fmla="*/ 1993 h 10078"/>
              <a:gd name="connsiteX30" fmla="*/ 8352 w 9771"/>
              <a:gd name="connsiteY30" fmla="*/ 2600 h 10078"/>
              <a:gd name="connsiteX31" fmla="*/ 8419 w 9771"/>
              <a:gd name="connsiteY31" fmla="*/ 3981 h 10078"/>
              <a:gd name="connsiteX32" fmla="*/ 8805 w 9771"/>
              <a:gd name="connsiteY32" fmla="*/ 4545 h 10078"/>
              <a:gd name="connsiteX33" fmla="*/ 8996 w 9771"/>
              <a:gd name="connsiteY33" fmla="*/ 5203 h 10078"/>
              <a:gd name="connsiteX34" fmla="*/ 9244 w 9771"/>
              <a:gd name="connsiteY34" fmla="*/ 6434 h 10078"/>
              <a:gd name="connsiteX35" fmla="*/ 9216 w 9771"/>
              <a:gd name="connsiteY35" fmla="*/ 8011 h 10078"/>
              <a:gd name="connsiteX36" fmla="*/ 9588 w 9771"/>
              <a:gd name="connsiteY36" fmla="*/ 9072 h 10078"/>
              <a:gd name="connsiteX37" fmla="*/ 9771 w 9771"/>
              <a:gd name="connsiteY37" fmla="*/ 10078 h 10078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523 w 10006"/>
              <a:gd name="connsiteY4" fmla="*/ 3975 h 10000"/>
              <a:gd name="connsiteX5" fmla="*/ 819 w 10006"/>
              <a:gd name="connsiteY5" fmla="*/ 3078 h 10000"/>
              <a:gd name="connsiteX6" fmla="*/ 952 w 10006"/>
              <a:gd name="connsiteY6" fmla="*/ 2545 h 10000"/>
              <a:gd name="connsiteX7" fmla="*/ 1113 w 10006"/>
              <a:gd name="connsiteY7" fmla="*/ 2118 h 10000"/>
              <a:gd name="connsiteX8" fmla="*/ 1461 w 10006"/>
              <a:gd name="connsiteY8" fmla="*/ 1416 h 10000"/>
              <a:gd name="connsiteX9" fmla="*/ 1621 w 10006"/>
              <a:gd name="connsiteY9" fmla="*/ 1275 h 10000"/>
              <a:gd name="connsiteX10" fmla="*/ 1944 w 10006"/>
              <a:gd name="connsiteY10" fmla="*/ 778 h 10000"/>
              <a:gd name="connsiteX11" fmla="*/ 2236 w 10006"/>
              <a:gd name="connsiteY11" fmla="*/ 562 h 10000"/>
              <a:gd name="connsiteX12" fmla="*/ 3228 w 10006"/>
              <a:gd name="connsiteY12" fmla="*/ 356 h 10000"/>
              <a:gd name="connsiteX13" fmla="*/ 4031 w 10006"/>
              <a:gd name="connsiteY13" fmla="*/ 286 h 10000"/>
              <a:gd name="connsiteX14" fmla="*/ 4431 w 10006"/>
              <a:gd name="connsiteY14" fmla="*/ 0 h 10000"/>
              <a:gd name="connsiteX15" fmla="*/ 4834 w 10006"/>
              <a:gd name="connsiteY15" fmla="*/ 35 h 10000"/>
              <a:gd name="connsiteX16" fmla="*/ 4913 w 10006"/>
              <a:gd name="connsiteY16" fmla="*/ 105 h 10000"/>
              <a:gd name="connsiteX17" fmla="*/ 5179 w 10006"/>
              <a:gd name="connsiteY17" fmla="*/ 250 h 10000"/>
              <a:gd name="connsiteX18" fmla="*/ 5689 w 10006"/>
              <a:gd name="connsiteY18" fmla="*/ 176 h 10000"/>
              <a:gd name="connsiteX19" fmla="*/ 5772 w 10006"/>
              <a:gd name="connsiteY19" fmla="*/ 35 h 10000"/>
              <a:gd name="connsiteX20" fmla="*/ 6361 w 10006"/>
              <a:gd name="connsiteY20" fmla="*/ 70 h 10000"/>
              <a:gd name="connsiteX21" fmla="*/ 6652 w 10006"/>
              <a:gd name="connsiteY21" fmla="*/ 176 h 10000"/>
              <a:gd name="connsiteX22" fmla="*/ 6843 w 10006"/>
              <a:gd name="connsiteY22" fmla="*/ 105 h 10000"/>
              <a:gd name="connsiteX23" fmla="*/ 7054 w 10006"/>
              <a:gd name="connsiteY23" fmla="*/ 176 h 10000"/>
              <a:gd name="connsiteX24" fmla="*/ 7213 w 10006"/>
              <a:gd name="connsiteY24" fmla="*/ 391 h 10000"/>
              <a:gd name="connsiteX25" fmla="*/ 7350 w 10006"/>
              <a:gd name="connsiteY25" fmla="*/ 598 h 10000"/>
              <a:gd name="connsiteX26" fmla="*/ 7804 w 10006"/>
              <a:gd name="connsiteY26" fmla="*/ 814 h 10000"/>
              <a:gd name="connsiteX27" fmla="*/ 8043 w 10006"/>
              <a:gd name="connsiteY27" fmla="*/ 1094 h 10000"/>
              <a:gd name="connsiteX28" fmla="*/ 8311 w 10006"/>
              <a:gd name="connsiteY28" fmla="*/ 1731 h 10000"/>
              <a:gd name="connsiteX29" fmla="*/ 8393 w 10006"/>
              <a:gd name="connsiteY29" fmla="*/ 1978 h 10000"/>
              <a:gd name="connsiteX30" fmla="*/ 8554 w 10006"/>
              <a:gd name="connsiteY30" fmla="*/ 2580 h 10000"/>
              <a:gd name="connsiteX31" fmla="*/ 8622 w 10006"/>
              <a:gd name="connsiteY31" fmla="*/ 3950 h 10000"/>
              <a:gd name="connsiteX32" fmla="*/ 9017 w 10006"/>
              <a:gd name="connsiteY32" fmla="*/ 4510 h 10000"/>
              <a:gd name="connsiteX33" fmla="*/ 9213 w 10006"/>
              <a:gd name="connsiteY33" fmla="*/ 5163 h 10000"/>
              <a:gd name="connsiteX34" fmla="*/ 9467 w 10006"/>
              <a:gd name="connsiteY34" fmla="*/ 6384 h 10000"/>
              <a:gd name="connsiteX35" fmla="*/ 9438 w 10006"/>
              <a:gd name="connsiteY35" fmla="*/ 7949 h 10000"/>
              <a:gd name="connsiteX36" fmla="*/ 9819 w 10006"/>
              <a:gd name="connsiteY36" fmla="*/ 9002 h 10000"/>
              <a:gd name="connsiteX37" fmla="*/ 10006 w 10006"/>
              <a:gd name="connsiteY37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819 w 10006"/>
              <a:gd name="connsiteY4" fmla="*/ 3078 h 10000"/>
              <a:gd name="connsiteX5" fmla="*/ 952 w 10006"/>
              <a:gd name="connsiteY5" fmla="*/ 2545 h 10000"/>
              <a:gd name="connsiteX6" fmla="*/ 1113 w 10006"/>
              <a:gd name="connsiteY6" fmla="*/ 2118 h 10000"/>
              <a:gd name="connsiteX7" fmla="*/ 1461 w 10006"/>
              <a:gd name="connsiteY7" fmla="*/ 1416 h 10000"/>
              <a:gd name="connsiteX8" fmla="*/ 1621 w 10006"/>
              <a:gd name="connsiteY8" fmla="*/ 1275 h 10000"/>
              <a:gd name="connsiteX9" fmla="*/ 1944 w 10006"/>
              <a:gd name="connsiteY9" fmla="*/ 778 h 10000"/>
              <a:gd name="connsiteX10" fmla="*/ 2236 w 10006"/>
              <a:gd name="connsiteY10" fmla="*/ 562 h 10000"/>
              <a:gd name="connsiteX11" fmla="*/ 3228 w 10006"/>
              <a:gd name="connsiteY11" fmla="*/ 356 h 10000"/>
              <a:gd name="connsiteX12" fmla="*/ 4031 w 10006"/>
              <a:gd name="connsiteY12" fmla="*/ 286 h 10000"/>
              <a:gd name="connsiteX13" fmla="*/ 4431 w 10006"/>
              <a:gd name="connsiteY13" fmla="*/ 0 h 10000"/>
              <a:gd name="connsiteX14" fmla="*/ 4834 w 10006"/>
              <a:gd name="connsiteY14" fmla="*/ 35 h 10000"/>
              <a:gd name="connsiteX15" fmla="*/ 4913 w 10006"/>
              <a:gd name="connsiteY15" fmla="*/ 105 h 10000"/>
              <a:gd name="connsiteX16" fmla="*/ 5179 w 10006"/>
              <a:gd name="connsiteY16" fmla="*/ 250 h 10000"/>
              <a:gd name="connsiteX17" fmla="*/ 5689 w 10006"/>
              <a:gd name="connsiteY17" fmla="*/ 176 h 10000"/>
              <a:gd name="connsiteX18" fmla="*/ 5772 w 10006"/>
              <a:gd name="connsiteY18" fmla="*/ 35 h 10000"/>
              <a:gd name="connsiteX19" fmla="*/ 6361 w 10006"/>
              <a:gd name="connsiteY19" fmla="*/ 70 h 10000"/>
              <a:gd name="connsiteX20" fmla="*/ 6652 w 10006"/>
              <a:gd name="connsiteY20" fmla="*/ 176 h 10000"/>
              <a:gd name="connsiteX21" fmla="*/ 6843 w 10006"/>
              <a:gd name="connsiteY21" fmla="*/ 105 h 10000"/>
              <a:gd name="connsiteX22" fmla="*/ 7054 w 10006"/>
              <a:gd name="connsiteY22" fmla="*/ 176 h 10000"/>
              <a:gd name="connsiteX23" fmla="*/ 7213 w 10006"/>
              <a:gd name="connsiteY23" fmla="*/ 391 h 10000"/>
              <a:gd name="connsiteX24" fmla="*/ 7350 w 10006"/>
              <a:gd name="connsiteY24" fmla="*/ 598 h 10000"/>
              <a:gd name="connsiteX25" fmla="*/ 7804 w 10006"/>
              <a:gd name="connsiteY25" fmla="*/ 814 h 10000"/>
              <a:gd name="connsiteX26" fmla="*/ 8043 w 10006"/>
              <a:gd name="connsiteY26" fmla="*/ 1094 h 10000"/>
              <a:gd name="connsiteX27" fmla="*/ 8311 w 10006"/>
              <a:gd name="connsiteY27" fmla="*/ 1731 h 10000"/>
              <a:gd name="connsiteX28" fmla="*/ 8393 w 10006"/>
              <a:gd name="connsiteY28" fmla="*/ 1978 h 10000"/>
              <a:gd name="connsiteX29" fmla="*/ 8554 w 10006"/>
              <a:gd name="connsiteY29" fmla="*/ 2580 h 10000"/>
              <a:gd name="connsiteX30" fmla="*/ 8622 w 10006"/>
              <a:gd name="connsiteY30" fmla="*/ 3950 h 10000"/>
              <a:gd name="connsiteX31" fmla="*/ 9017 w 10006"/>
              <a:gd name="connsiteY31" fmla="*/ 4510 h 10000"/>
              <a:gd name="connsiteX32" fmla="*/ 9213 w 10006"/>
              <a:gd name="connsiteY32" fmla="*/ 5163 h 10000"/>
              <a:gd name="connsiteX33" fmla="*/ 9467 w 10006"/>
              <a:gd name="connsiteY33" fmla="*/ 6384 h 10000"/>
              <a:gd name="connsiteX34" fmla="*/ 9438 w 10006"/>
              <a:gd name="connsiteY34" fmla="*/ 7949 h 10000"/>
              <a:gd name="connsiteX35" fmla="*/ 9819 w 10006"/>
              <a:gd name="connsiteY35" fmla="*/ 9002 h 10000"/>
              <a:gd name="connsiteX36" fmla="*/ 10006 w 10006"/>
              <a:gd name="connsiteY36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113 w 10006"/>
              <a:gd name="connsiteY5" fmla="*/ 2118 h 10000"/>
              <a:gd name="connsiteX6" fmla="*/ 1461 w 10006"/>
              <a:gd name="connsiteY6" fmla="*/ 1416 h 10000"/>
              <a:gd name="connsiteX7" fmla="*/ 1621 w 10006"/>
              <a:gd name="connsiteY7" fmla="*/ 1275 h 10000"/>
              <a:gd name="connsiteX8" fmla="*/ 1944 w 10006"/>
              <a:gd name="connsiteY8" fmla="*/ 778 h 10000"/>
              <a:gd name="connsiteX9" fmla="*/ 2236 w 10006"/>
              <a:gd name="connsiteY9" fmla="*/ 562 h 10000"/>
              <a:gd name="connsiteX10" fmla="*/ 3228 w 10006"/>
              <a:gd name="connsiteY10" fmla="*/ 356 h 10000"/>
              <a:gd name="connsiteX11" fmla="*/ 4031 w 10006"/>
              <a:gd name="connsiteY11" fmla="*/ 286 h 10000"/>
              <a:gd name="connsiteX12" fmla="*/ 4431 w 10006"/>
              <a:gd name="connsiteY12" fmla="*/ 0 h 10000"/>
              <a:gd name="connsiteX13" fmla="*/ 4834 w 10006"/>
              <a:gd name="connsiteY13" fmla="*/ 35 h 10000"/>
              <a:gd name="connsiteX14" fmla="*/ 4913 w 10006"/>
              <a:gd name="connsiteY14" fmla="*/ 105 h 10000"/>
              <a:gd name="connsiteX15" fmla="*/ 5179 w 10006"/>
              <a:gd name="connsiteY15" fmla="*/ 250 h 10000"/>
              <a:gd name="connsiteX16" fmla="*/ 5689 w 10006"/>
              <a:gd name="connsiteY16" fmla="*/ 176 h 10000"/>
              <a:gd name="connsiteX17" fmla="*/ 5772 w 10006"/>
              <a:gd name="connsiteY17" fmla="*/ 35 h 10000"/>
              <a:gd name="connsiteX18" fmla="*/ 6361 w 10006"/>
              <a:gd name="connsiteY18" fmla="*/ 70 h 10000"/>
              <a:gd name="connsiteX19" fmla="*/ 6652 w 10006"/>
              <a:gd name="connsiteY19" fmla="*/ 176 h 10000"/>
              <a:gd name="connsiteX20" fmla="*/ 6843 w 10006"/>
              <a:gd name="connsiteY20" fmla="*/ 105 h 10000"/>
              <a:gd name="connsiteX21" fmla="*/ 7054 w 10006"/>
              <a:gd name="connsiteY21" fmla="*/ 176 h 10000"/>
              <a:gd name="connsiteX22" fmla="*/ 7213 w 10006"/>
              <a:gd name="connsiteY22" fmla="*/ 391 h 10000"/>
              <a:gd name="connsiteX23" fmla="*/ 7350 w 10006"/>
              <a:gd name="connsiteY23" fmla="*/ 598 h 10000"/>
              <a:gd name="connsiteX24" fmla="*/ 7804 w 10006"/>
              <a:gd name="connsiteY24" fmla="*/ 814 h 10000"/>
              <a:gd name="connsiteX25" fmla="*/ 8043 w 10006"/>
              <a:gd name="connsiteY25" fmla="*/ 1094 h 10000"/>
              <a:gd name="connsiteX26" fmla="*/ 8311 w 10006"/>
              <a:gd name="connsiteY26" fmla="*/ 1731 h 10000"/>
              <a:gd name="connsiteX27" fmla="*/ 8393 w 10006"/>
              <a:gd name="connsiteY27" fmla="*/ 1978 h 10000"/>
              <a:gd name="connsiteX28" fmla="*/ 8554 w 10006"/>
              <a:gd name="connsiteY28" fmla="*/ 2580 h 10000"/>
              <a:gd name="connsiteX29" fmla="*/ 8622 w 10006"/>
              <a:gd name="connsiteY29" fmla="*/ 3950 h 10000"/>
              <a:gd name="connsiteX30" fmla="*/ 9017 w 10006"/>
              <a:gd name="connsiteY30" fmla="*/ 4510 h 10000"/>
              <a:gd name="connsiteX31" fmla="*/ 9213 w 10006"/>
              <a:gd name="connsiteY31" fmla="*/ 5163 h 10000"/>
              <a:gd name="connsiteX32" fmla="*/ 9467 w 10006"/>
              <a:gd name="connsiteY32" fmla="*/ 6384 h 10000"/>
              <a:gd name="connsiteX33" fmla="*/ 9438 w 10006"/>
              <a:gd name="connsiteY33" fmla="*/ 7949 h 10000"/>
              <a:gd name="connsiteX34" fmla="*/ 9819 w 10006"/>
              <a:gd name="connsiteY34" fmla="*/ 9002 h 10000"/>
              <a:gd name="connsiteX35" fmla="*/ 10006 w 10006"/>
              <a:gd name="connsiteY35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621 w 10006"/>
              <a:gd name="connsiteY6" fmla="*/ 1275 h 10000"/>
              <a:gd name="connsiteX7" fmla="*/ 1944 w 10006"/>
              <a:gd name="connsiteY7" fmla="*/ 778 h 10000"/>
              <a:gd name="connsiteX8" fmla="*/ 2236 w 10006"/>
              <a:gd name="connsiteY8" fmla="*/ 562 h 10000"/>
              <a:gd name="connsiteX9" fmla="*/ 3228 w 10006"/>
              <a:gd name="connsiteY9" fmla="*/ 356 h 10000"/>
              <a:gd name="connsiteX10" fmla="*/ 4031 w 10006"/>
              <a:gd name="connsiteY10" fmla="*/ 286 h 10000"/>
              <a:gd name="connsiteX11" fmla="*/ 4431 w 10006"/>
              <a:gd name="connsiteY11" fmla="*/ 0 h 10000"/>
              <a:gd name="connsiteX12" fmla="*/ 4834 w 10006"/>
              <a:gd name="connsiteY12" fmla="*/ 35 h 10000"/>
              <a:gd name="connsiteX13" fmla="*/ 4913 w 10006"/>
              <a:gd name="connsiteY13" fmla="*/ 105 h 10000"/>
              <a:gd name="connsiteX14" fmla="*/ 5179 w 10006"/>
              <a:gd name="connsiteY14" fmla="*/ 250 h 10000"/>
              <a:gd name="connsiteX15" fmla="*/ 5689 w 10006"/>
              <a:gd name="connsiteY15" fmla="*/ 176 h 10000"/>
              <a:gd name="connsiteX16" fmla="*/ 5772 w 10006"/>
              <a:gd name="connsiteY16" fmla="*/ 35 h 10000"/>
              <a:gd name="connsiteX17" fmla="*/ 6361 w 10006"/>
              <a:gd name="connsiteY17" fmla="*/ 70 h 10000"/>
              <a:gd name="connsiteX18" fmla="*/ 6652 w 10006"/>
              <a:gd name="connsiteY18" fmla="*/ 176 h 10000"/>
              <a:gd name="connsiteX19" fmla="*/ 6843 w 10006"/>
              <a:gd name="connsiteY19" fmla="*/ 105 h 10000"/>
              <a:gd name="connsiteX20" fmla="*/ 7054 w 10006"/>
              <a:gd name="connsiteY20" fmla="*/ 176 h 10000"/>
              <a:gd name="connsiteX21" fmla="*/ 7213 w 10006"/>
              <a:gd name="connsiteY21" fmla="*/ 391 h 10000"/>
              <a:gd name="connsiteX22" fmla="*/ 7350 w 10006"/>
              <a:gd name="connsiteY22" fmla="*/ 598 h 10000"/>
              <a:gd name="connsiteX23" fmla="*/ 7804 w 10006"/>
              <a:gd name="connsiteY23" fmla="*/ 814 h 10000"/>
              <a:gd name="connsiteX24" fmla="*/ 8043 w 10006"/>
              <a:gd name="connsiteY24" fmla="*/ 1094 h 10000"/>
              <a:gd name="connsiteX25" fmla="*/ 8311 w 10006"/>
              <a:gd name="connsiteY25" fmla="*/ 1731 h 10000"/>
              <a:gd name="connsiteX26" fmla="*/ 8393 w 10006"/>
              <a:gd name="connsiteY26" fmla="*/ 1978 h 10000"/>
              <a:gd name="connsiteX27" fmla="*/ 8554 w 10006"/>
              <a:gd name="connsiteY27" fmla="*/ 2580 h 10000"/>
              <a:gd name="connsiteX28" fmla="*/ 8622 w 10006"/>
              <a:gd name="connsiteY28" fmla="*/ 3950 h 10000"/>
              <a:gd name="connsiteX29" fmla="*/ 9017 w 10006"/>
              <a:gd name="connsiteY29" fmla="*/ 4510 h 10000"/>
              <a:gd name="connsiteX30" fmla="*/ 9213 w 10006"/>
              <a:gd name="connsiteY30" fmla="*/ 5163 h 10000"/>
              <a:gd name="connsiteX31" fmla="*/ 9467 w 10006"/>
              <a:gd name="connsiteY31" fmla="*/ 6384 h 10000"/>
              <a:gd name="connsiteX32" fmla="*/ 9438 w 10006"/>
              <a:gd name="connsiteY32" fmla="*/ 7949 h 10000"/>
              <a:gd name="connsiteX33" fmla="*/ 9819 w 10006"/>
              <a:gd name="connsiteY33" fmla="*/ 9002 h 10000"/>
              <a:gd name="connsiteX34" fmla="*/ 10006 w 10006"/>
              <a:gd name="connsiteY34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2236 w 10006"/>
              <a:gd name="connsiteY7" fmla="*/ 562 h 10000"/>
              <a:gd name="connsiteX8" fmla="*/ 3228 w 10006"/>
              <a:gd name="connsiteY8" fmla="*/ 356 h 10000"/>
              <a:gd name="connsiteX9" fmla="*/ 4031 w 10006"/>
              <a:gd name="connsiteY9" fmla="*/ 286 h 10000"/>
              <a:gd name="connsiteX10" fmla="*/ 4431 w 10006"/>
              <a:gd name="connsiteY10" fmla="*/ 0 h 10000"/>
              <a:gd name="connsiteX11" fmla="*/ 4834 w 10006"/>
              <a:gd name="connsiteY11" fmla="*/ 35 h 10000"/>
              <a:gd name="connsiteX12" fmla="*/ 4913 w 10006"/>
              <a:gd name="connsiteY12" fmla="*/ 105 h 10000"/>
              <a:gd name="connsiteX13" fmla="*/ 5179 w 10006"/>
              <a:gd name="connsiteY13" fmla="*/ 250 h 10000"/>
              <a:gd name="connsiteX14" fmla="*/ 5689 w 10006"/>
              <a:gd name="connsiteY14" fmla="*/ 176 h 10000"/>
              <a:gd name="connsiteX15" fmla="*/ 5772 w 10006"/>
              <a:gd name="connsiteY15" fmla="*/ 35 h 10000"/>
              <a:gd name="connsiteX16" fmla="*/ 6361 w 10006"/>
              <a:gd name="connsiteY16" fmla="*/ 70 h 10000"/>
              <a:gd name="connsiteX17" fmla="*/ 6652 w 10006"/>
              <a:gd name="connsiteY17" fmla="*/ 176 h 10000"/>
              <a:gd name="connsiteX18" fmla="*/ 6843 w 10006"/>
              <a:gd name="connsiteY18" fmla="*/ 105 h 10000"/>
              <a:gd name="connsiteX19" fmla="*/ 7054 w 10006"/>
              <a:gd name="connsiteY19" fmla="*/ 176 h 10000"/>
              <a:gd name="connsiteX20" fmla="*/ 7213 w 10006"/>
              <a:gd name="connsiteY20" fmla="*/ 391 h 10000"/>
              <a:gd name="connsiteX21" fmla="*/ 7350 w 10006"/>
              <a:gd name="connsiteY21" fmla="*/ 598 h 10000"/>
              <a:gd name="connsiteX22" fmla="*/ 7804 w 10006"/>
              <a:gd name="connsiteY22" fmla="*/ 814 h 10000"/>
              <a:gd name="connsiteX23" fmla="*/ 8043 w 10006"/>
              <a:gd name="connsiteY23" fmla="*/ 1094 h 10000"/>
              <a:gd name="connsiteX24" fmla="*/ 8311 w 10006"/>
              <a:gd name="connsiteY24" fmla="*/ 1731 h 10000"/>
              <a:gd name="connsiteX25" fmla="*/ 8393 w 10006"/>
              <a:gd name="connsiteY25" fmla="*/ 1978 h 10000"/>
              <a:gd name="connsiteX26" fmla="*/ 8554 w 10006"/>
              <a:gd name="connsiteY26" fmla="*/ 2580 h 10000"/>
              <a:gd name="connsiteX27" fmla="*/ 8622 w 10006"/>
              <a:gd name="connsiteY27" fmla="*/ 3950 h 10000"/>
              <a:gd name="connsiteX28" fmla="*/ 9017 w 10006"/>
              <a:gd name="connsiteY28" fmla="*/ 4510 h 10000"/>
              <a:gd name="connsiteX29" fmla="*/ 9213 w 10006"/>
              <a:gd name="connsiteY29" fmla="*/ 5163 h 10000"/>
              <a:gd name="connsiteX30" fmla="*/ 9467 w 10006"/>
              <a:gd name="connsiteY30" fmla="*/ 6384 h 10000"/>
              <a:gd name="connsiteX31" fmla="*/ 9438 w 10006"/>
              <a:gd name="connsiteY31" fmla="*/ 7949 h 10000"/>
              <a:gd name="connsiteX32" fmla="*/ 9819 w 10006"/>
              <a:gd name="connsiteY32" fmla="*/ 9002 h 10000"/>
              <a:gd name="connsiteX33" fmla="*/ 10006 w 10006"/>
              <a:gd name="connsiteY33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3228 w 10006"/>
              <a:gd name="connsiteY7" fmla="*/ 356 h 10000"/>
              <a:gd name="connsiteX8" fmla="*/ 4031 w 10006"/>
              <a:gd name="connsiteY8" fmla="*/ 286 h 10000"/>
              <a:gd name="connsiteX9" fmla="*/ 4431 w 10006"/>
              <a:gd name="connsiteY9" fmla="*/ 0 h 10000"/>
              <a:gd name="connsiteX10" fmla="*/ 4834 w 10006"/>
              <a:gd name="connsiteY10" fmla="*/ 35 h 10000"/>
              <a:gd name="connsiteX11" fmla="*/ 4913 w 10006"/>
              <a:gd name="connsiteY11" fmla="*/ 105 h 10000"/>
              <a:gd name="connsiteX12" fmla="*/ 5179 w 10006"/>
              <a:gd name="connsiteY12" fmla="*/ 250 h 10000"/>
              <a:gd name="connsiteX13" fmla="*/ 5689 w 10006"/>
              <a:gd name="connsiteY13" fmla="*/ 176 h 10000"/>
              <a:gd name="connsiteX14" fmla="*/ 5772 w 10006"/>
              <a:gd name="connsiteY14" fmla="*/ 35 h 10000"/>
              <a:gd name="connsiteX15" fmla="*/ 6361 w 10006"/>
              <a:gd name="connsiteY15" fmla="*/ 70 h 10000"/>
              <a:gd name="connsiteX16" fmla="*/ 6652 w 10006"/>
              <a:gd name="connsiteY16" fmla="*/ 176 h 10000"/>
              <a:gd name="connsiteX17" fmla="*/ 6843 w 10006"/>
              <a:gd name="connsiteY17" fmla="*/ 105 h 10000"/>
              <a:gd name="connsiteX18" fmla="*/ 7054 w 10006"/>
              <a:gd name="connsiteY18" fmla="*/ 176 h 10000"/>
              <a:gd name="connsiteX19" fmla="*/ 7213 w 10006"/>
              <a:gd name="connsiteY19" fmla="*/ 391 h 10000"/>
              <a:gd name="connsiteX20" fmla="*/ 7350 w 10006"/>
              <a:gd name="connsiteY20" fmla="*/ 598 h 10000"/>
              <a:gd name="connsiteX21" fmla="*/ 7804 w 10006"/>
              <a:gd name="connsiteY21" fmla="*/ 814 h 10000"/>
              <a:gd name="connsiteX22" fmla="*/ 8043 w 10006"/>
              <a:gd name="connsiteY22" fmla="*/ 1094 h 10000"/>
              <a:gd name="connsiteX23" fmla="*/ 8311 w 10006"/>
              <a:gd name="connsiteY23" fmla="*/ 1731 h 10000"/>
              <a:gd name="connsiteX24" fmla="*/ 8393 w 10006"/>
              <a:gd name="connsiteY24" fmla="*/ 1978 h 10000"/>
              <a:gd name="connsiteX25" fmla="*/ 8554 w 10006"/>
              <a:gd name="connsiteY25" fmla="*/ 2580 h 10000"/>
              <a:gd name="connsiteX26" fmla="*/ 8622 w 10006"/>
              <a:gd name="connsiteY26" fmla="*/ 3950 h 10000"/>
              <a:gd name="connsiteX27" fmla="*/ 9017 w 10006"/>
              <a:gd name="connsiteY27" fmla="*/ 4510 h 10000"/>
              <a:gd name="connsiteX28" fmla="*/ 9213 w 10006"/>
              <a:gd name="connsiteY28" fmla="*/ 5163 h 10000"/>
              <a:gd name="connsiteX29" fmla="*/ 9467 w 10006"/>
              <a:gd name="connsiteY29" fmla="*/ 6384 h 10000"/>
              <a:gd name="connsiteX30" fmla="*/ 9438 w 10006"/>
              <a:gd name="connsiteY30" fmla="*/ 7949 h 10000"/>
              <a:gd name="connsiteX31" fmla="*/ 9819 w 10006"/>
              <a:gd name="connsiteY31" fmla="*/ 9002 h 10000"/>
              <a:gd name="connsiteX32" fmla="*/ 10006 w 10006"/>
              <a:gd name="connsiteY32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3126 w 10006"/>
              <a:gd name="connsiteY7" fmla="*/ 242 h 10000"/>
              <a:gd name="connsiteX8" fmla="*/ 4031 w 10006"/>
              <a:gd name="connsiteY8" fmla="*/ 286 h 10000"/>
              <a:gd name="connsiteX9" fmla="*/ 4431 w 10006"/>
              <a:gd name="connsiteY9" fmla="*/ 0 h 10000"/>
              <a:gd name="connsiteX10" fmla="*/ 4834 w 10006"/>
              <a:gd name="connsiteY10" fmla="*/ 35 h 10000"/>
              <a:gd name="connsiteX11" fmla="*/ 4913 w 10006"/>
              <a:gd name="connsiteY11" fmla="*/ 105 h 10000"/>
              <a:gd name="connsiteX12" fmla="*/ 5179 w 10006"/>
              <a:gd name="connsiteY12" fmla="*/ 250 h 10000"/>
              <a:gd name="connsiteX13" fmla="*/ 5689 w 10006"/>
              <a:gd name="connsiteY13" fmla="*/ 176 h 10000"/>
              <a:gd name="connsiteX14" fmla="*/ 5772 w 10006"/>
              <a:gd name="connsiteY14" fmla="*/ 35 h 10000"/>
              <a:gd name="connsiteX15" fmla="*/ 6361 w 10006"/>
              <a:gd name="connsiteY15" fmla="*/ 70 h 10000"/>
              <a:gd name="connsiteX16" fmla="*/ 6652 w 10006"/>
              <a:gd name="connsiteY16" fmla="*/ 176 h 10000"/>
              <a:gd name="connsiteX17" fmla="*/ 6843 w 10006"/>
              <a:gd name="connsiteY17" fmla="*/ 105 h 10000"/>
              <a:gd name="connsiteX18" fmla="*/ 7054 w 10006"/>
              <a:gd name="connsiteY18" fmla="*/ 176 h 10000"/>
              <a:gd name="connsiteX19" fmla="*/ 7213 w 10006"/>
              <a:gd name="connsiteY19" fmla="*/ 391 h 10000"/>
              <a:gd name="connsiteX20" fmla="*/ 7350 w 10006"/>
              <a:gd name="connsiteY20" fmla="*/ 598 h 10000"/>
              <a:gd name="connsiteX21" fmla="*/ 7804 w 10006"/>
              <a:gd name="connsiteY21" fmla="*/ 814 h 10000"/>
              <a:gd name="connsiteX22" fmla="*/ 8043 w 10006"/>
              <a:gd name="connsiteY22" fmla="*/ 1094 h 10000"/>
              <a:gd name="connsiteX23" fmla="*/ 8311 w 10006"/>
              <a:gd name="connsiteY23" fmla="*/ 1731 h 10000"/>
              <a:gd name="connsiteX24" fmla="*/ 8393 w 10006"/>
              <a:gd name="connsiteY24" fmla="*/ 1978 h 10000"/>
              <a:gd name="connsiteX25" fmla="*/ 8554 w 10006"/>
              <a:gd name="connsiteY25" fmla="*/ 2580 h 10000"/>
              <a:gd name="connsiteX26" fmla="*/ 8622 w 10006"/>
              <a:gd name="connsiteY26" fmla="*/ 3950 h 10000"/>
              <a:gd name="connsiteX27" fmla="*/ 9017 w 10006"/>
              <a:gd name="connsiteY27" fmla="*/ 4510 h 10000"/>
              <a:gd name="connsiteX28" fmla="*/ 9213 w 10006"/>
              <a:gd name="connsiteY28" fmla="*/ 5163 h 10000"/>
              <a:gd name="connsiteX29" fmla="*/ 9467 w 10006"/>
              <a:gd name="connsiteY29" fmla="*/ 6384 h 10000"/>
              <a:gd name="connsiteX30" fmla="*/ 9438 w 10006"/>
              <a:gd name="connsiteY30" fmla="*/ 7949 h 10000"/>
              <a:gd name="connsiteX31" fmla="*/ 9819 w 10006"/>
              <a:gd name="connsiteY31" fmla="*/ 9002 h 10000"/>
              <a:gd name="connsiteX32" fmla="*/ 10006 w 10006"/>
              <a:gd name="connsiteY32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3126 w 10006"/>
              <a:gd name="connsiteY7" fmla="*/ 242 h 10000"/>
              <a:gd name="connsiteX8" fmla="*/ 4431 w 10006"/>
              <a:gd name="connsiteY8" fmla="*/ 0 h 10000"/>
              <a:gd name="connsiteX9" fmla="*/ 4834 w 10006"/>
              <a:gd name="connsiteY9" fmla="*/ 35 h 10000"/>
              <a:gd name="connsiteX10" fmla="*/ 4913 w 10006"/>
              <a:gd name="connsiteY10" fmla="*/ 105 h 10000"/>
              <a:gd name="connsiteX11" fmla="*/ 5179 w 10006"/>
              <a:gd name="connsiteY11" fmla="*/ 250 h 10000"/>
              <a:gd name="connsiteX12" fmla="*/ 5689 w 10006"/>
              <a:gd name="connsiteY12" fmla="*/ 176 h 10000"/>
              <a:gd name="connsiteX13" fmla="*/ 5772 w 10006"/>
              <a:gd name="connsiteY13" fmla="*/ 35 h 10000"/>
              <a:gd name="connsiteX14" fmla="*/ 6361 w 10006"/>
              <a:gd name="connsiteY14" fmla="*/ 70 h 10000"/>
              <a:gd name="connsiteX15" fmla="*/ 6652 w 10006"/>
              <a:gd name="connsiteY15" fmla="*/ 176 h 10000"/>
              <a:gd name="connsiteX16" fmla="*/ 6843 w 10006"/>
              <a:gd name="connsiteY16" fmla="*/ 105 h 10000"/>
              <a:gd name="connsiteX17" fmla="*/ 7054 w 10006"/>
              <a:gd name="connsiteY17" fmla="*/ 176 h 10000"/>
              <a:gd name="connsiteX18" fmla="*/ 7213 w 10006"/>
              <a:gd name="connsiteY18" fmla="*/ 391 h 10000"/>
              <a:gd name="connsiteX19" fmla="*/ 7350 w 10006"/>
              <a:gd name="connsiteY19" fmla="*/ 598 h 10000"/>
              <a:gd name="connsiteX20" fmla="*/ 7804 w 10006"/>
              <a:gd name="connsiteY20" fmla="*/ 814 h 10000"/>
              <a:gd name="connsiteX21" fmla="*/ 8043 w 10006"/>
              <a:gd name="connsiteY21" fmla="*/ 1094 h 10000"/>
              <a:gd name="connsiteX22" fmla="*/ 8311 w 10006"/>
              <a:gd name="connsiteY22" fmla="*/ 1731 h 10000"/>
              <a:gd name="connsiteX23" fmla="*/ 8393 w 10006"/>
              <a:gd name="connsiteY23" fmla="*/ 1978 h 10000"/>
              <a:gd name="connsiteX24" fmla="*/ 8554 w 10006"/>
              <a:gd name="connsiteY24" fmla="*/ 2580 h 10000"/>
              <a:gd name="connsiteX25" fmla="*/ 8622 w 10006"/>
              <a:gd name="connsiteY25" fmla="*/ 3950 h 10000"/>
              <a:gd name="connsiteX26" fmla="*/ 9017 w 10006"/>
              <a:gd name="connsiteY26" fmla="*/ 4510 h 10000"/>
              <a:gd name="connsiteX27" fmla="*/ 9213 w 10006"/>
              <a:gd name="connsiteY27" fmla="*/ 5163 h 10000"/>
              <a:gd name="connsiteX28" fmla="*/ 9467 w 10006"/>
              <a:gd name="connsiteY28" fmla="*/ 6384 h 10000"/>
              <a:gd name="connsiteX29" fmla="*/ 9438 w 10006"/>
              <a:gd name="connsiteY29" fmla="*/ 7949 h 10000"/>
              <a:gd name="connsiteX30" fmla="*/ 9819 w 10006"/>
              <a:gd name="connsiteY30" fmla="*/ 9002 h 10000"/>
              <a:gd name="connsiteX31" fmla="*/ 10006 w 10006"/>
              <a:gd name="connsiteY31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3126 w 10006"/>
              <a:gd name="connsiteY7" fmla="*/ 242 h 10000"/>
              <a:gd name="connsiteX8" fmla="*/ 4431 w 10006"/>
              <a:gd name="connsiteY8" fmla="*/ 0 h 10000"/>
              <a:gd name="connsiteX9" fmla="*/ 4834 w 10006"/>
              <a:gd name="connsiteY9" fmla="*/ 35 h 10000"/>
              <a:gd name="connsiteX10" fmla="*/ 5179 w 10006"/>
              <a:gd name="connsiteY10" fmla="*/ 250 h 10000"/>
              <a:gd name="connsiteX11" fmla="*/ 5689 w 10006"/>
              <a:gd name="connsiteY11" fmla="*/ 176 h 10000"/>
              <a:gd name="connsiteX12" fmla="*/ 5772 w 10006"/>
              <a:gd name="connsiteY12" fmla="*/ 35 h 10000"/>
              <a:gd name="connsiteX13" fmla="*/ 6361 w 10006"/>
              <a:gd name="connsiteY13" fmla="*/ 70 h 10000"/>
              <a:gd name="connsiteX14" fmla="*/ 6652 w 10006"/>
              <a:gd name="connsiteY14" fmla="*/ 176 h 10000"/>
              <a:gd name="connsiteX15" fmla="*/ 6843 w 10006"/>
              <a:gd name="connsiteY15" fmla="*/ 105 h 10000"/>
              <a:gd name="connsiteX16" fmla="*/ 7054 w 10006"/>
              <a:gd name="connsiteY16" fmla="*/ 176 h 10000"/>
              <a:gd name="connsiteX17" fmla="*/ 7213 w 10006"/>
              <a:gd name="connsiteY17" fmla="*/ 391 h 10000"/>
              <a:gd name="connsiteX18" fmla="*/ 7350 w 10006"/>
              <a:gd name="connsiteY18" fmla="*/ 598 h 10000"/>
              <a:gd name="connsiteX19" fmla="*/ 7804 w 10006"/>
              <a:gd name="connsiteY19" fmla="*/ 814 h 10000"/>
              <a:gd name="connsiteX20" fmla="*/ 8043 w 10006"/>
              <a:gd name="connsiteY20" fmla="*/ 1094 h 10000"/>
              <a:gd name="connsiteX21" fmla="*/ 8311 w 10006"/>
              <a:gd name="connsiteY21" fmla="*/ 1731 h 10000"/>
              <a:gd name="connsiteX22" fmla="*/ 8393 w 10006"/>
              <a:gd name="connsiteY22" fmla="*/ 1978 h 10000"/>
              <a:gd name="connsiteX23" fmla="*/ 8554 w 10006"/>
              <a:gd name="connsiteY23" fmla="*/ 2580 h 10000"/>
              <a:gd name="connsiteX24" fmla="*/ 8622 w 10006"/>
              <a:gd name="connsiteY24" fmla="*/ 3950 h 10000"/>
              <a:gd name="connsiteX25" fmla="*/ 9017 w 10006"/>
              <a:gd name="connsiteY25" fmla="*/ 4510 h 10000"/>
              <a:gd name="connsiteX26" fmla="*/ 9213 w 10006"/>
              <a:gd name="connsiteY26" fmla="*/ 5163 h 10000"/>
              <a:gd name="connsiteX27" fmla="*/ 9467 w 10006"/>
              <a:gd name="connsiteY27" fmla="*/ 6384 h 10000"/>
              <a:gd name="connsiteX28" fmla="*/ 9438 w 10006"/>
              <a:gd name="connsiteY28" fmla="*/ 7949 h 10000"/>
              <a:gd name="connsiteX29" fmla="*/ 9819 w 10006"/>
              <a:gd name="connsiteY29" fmla="*/ 9002 h 10000"/>
              <a:gd name="connsiteX30" fmla="*/ 10006 w 10006"/>
              <a:gd name="connsiteY30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3126 w 10006"/>
              <a:gd name="connsiteY7" fmla="*/ 242 h 10000"/>
              <a:gd name="connsiteX8" fmla="*/ 4431 w 10006"/>
              <a:gd name="connsiteY8" fmla="*/ 0 h 10000"/>
              <a:gd name="connsiteX9" fmla="*/ 4834 w 10006"/>
              <a:gd name="connsiteY9" fmla="*/ 35 h 10000"/>
              <a:gd name="connsiteX10" fmla="*/ 5689 w 10006"/>
              <a:gd name="connsiteY10" fmla="*/ 176 h 10000"/>
              <a:gd name="connsiteX11" fmla="*/ 5772 w 10006"/>
              <a:gd name="connsiteY11" fmla="*/ 35 h 10000"/>
              <a:gd name="connsiteX12" fmla="*/ 6361 w 10006"/>
              <a:gd name="connsiteY12" fmla="*/ 70 h 10000"/>
              <a:gd name="connsiteX13" fmla="*/ 6652 w 10006"/>
              <a:gd name="connsiteY13" fmla="*/ 176 h 10000"/>
              <a:gd name="connsiteX14" fmla="*/ 6843 w 10006"/>
              <a:gd name="connsiteY14" fmla="*/ 105 h 10000"/>
              <a:gd name="connsiteX15" fmla="*/ 7054 w 10006"/>
              <a:gd name="connsiteY15" fmla="*/ 176 h 10000"/>
              <a:gd name="connsiteX16" fmla="*/ 7213 w 10006"/>
              <a:gd name="connsiteY16" fmla="*/ 391 h 10000"/>
              <a:gd name="connsiteX17" fmla="*/ 7350 w 10006"/>
              <a:gd name="connsiteY17" fmla="*/ 598 h 10000"/>
              <a:gd name="connsiteX18" fmla="*/ 7804 w 10006"/>
              <a:gd name="connsiteY18" fmla="*/ 814 h 10000"/>
              <a:gd name="connsiteX19" fmla="*/ 8043 w 10006"/>
              <a:gd name="connsiteY19" fmla="*/ 1094 h 10000"/>
              <a:gd name="connsiteX20" fmla="*/ 8311 w 10006"/>
              <a:gd name="connsiteY20" fmla="*/ 1731 h 10000"/>
              <a:gd name="connsiteX21" fmla="*/ 8393 w 10006"/>
              <a:gd name="connsiteY21" fmla="*/ 1978 h 10000"/>
              <a:gd name="connsiteX22" fmla="*/ 8554 w 10006"/>
              <a:gd name="connsiteY22" fmla="*/ 2580 h 10000"/>
              <a:gd name="connsiteX23" fmla="*/ 8622 w 10006"/>
              <a:gd name="connsiteY23" fmla="*/ 3950 h 10000"/>
              <a:gd name="connsiteX24" fmla="*/ 9017 w 10006"/>
              <a:gd name="connsiteY24" fmla="*/ 4510 h 10000"/>
              <a:gd name="connsiteX25" fmla="*/ 9213 w 10006"/>
              <a:gd name="connsiteY25" fmla="*/ 5163 h 10000"/>
              <a:gd name="connsiteX26" fmla="*/ 9467 w 10006"/>
              <a:gd name="connsiteY26" fmla="*/ 6384 h 10000"/>
              <a:gd name="connsiteX27" fmla="*/ 9438 w 10006"/>
              <a:gd name="connsiteY27" fmla="*/ 7949 h 10000"/>
              <a:gd name="connsiteX28" fmla="*/ 9819 w 10006"/>
              <a:gd name="connsiteY28" fmla="*/ 9002 h 10000"/>
              <a:gd name="connsiteX29" fmla="*/ 10006 w 10006"/>
              <a:gd name="connsiteY29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3126 w 10006"/>
              <a:gd name="connsiteY7" fmla="*/ 242 h 10000"/>
              <a:gd name="connsiteX8" fmla="*/ 4431 w 10006"/>
              <a:gd name="connsiteY8" fmla="*/ 0 h 10000"/>
              <a:gd name="connsiteX9" fmla="*/ 4834 w 10006"/>
              <a:gd name="connsiteY9" fmla="*/ 35 h 10000"/>
              <a:gd name="connsiteX10" fmla="*/ 5689 w 10006"/>
              <a:gd name="connsiteY10" fmla="*/ 176 h 10000"/>
              <a:gd name="connsiteX11" fmla="*/ 6361 w 10006"/>
              <a:gd name="connsiteY11" fmla="*/ 70 h 10000"/>
              <a:gd name="connsiteX12" fmla="*/ 6652 w 10006"/>
              <a:gd name="connsiteY12" fmla="*/ 176 h 10000"/>
              <a:gd name="connsiteX13" fmla="*/ 6843 w 10006"/>
              <a:gd name="connsiteY13" fmla="*/ 105 h 10000"/>
              <a:gd name="connsiteX14" fmla="*/ 7054 w 10006"/>
              <a:gd name="connsiteY14" fmla="*/ 176 h 10000"/>
              <a:gd name="connsiteX15" fmla="*/ 7213 w 10006"/>
              <a:gd name="connsiteY15" fmla="*/ 391 h 10000"/>
              <a:gd name="connsiteX16" fmla="*/ 7350 w 10006"/>
              <a:gd name="connsiteY16" fmla="*/ 598 h 10000"/>
              <a:gd name="connsiteX17" fmla="*/ 7804 w 10006"/>
              <a:gd name="connsiteY17" fmla="*/ 814 h 10000"/>
              <a:gd name="connsiteX18" fmla="*/ 8043 w 10006"/>
              <a:gd name="connsiteY18" fmla="*/ 1094 h 10000"/>
              <a:gd name="connsiteX19" fmla="*/ 8311 w 10006"/>
              <a:gd name="connsiteY19" fmla="*/ 1731 h 10000"/>
              <a:gd name="connsiteX20" fmla="*/ 8393 w 10006"/>
              <a:gd name="connsiteY20" fmla="*/ 1978 h 10000"/>
              <a:gd name="connsiteX21" fmla="*/ 8554 w 10006"/>
              <a:gd name="connsiteY21" fmla="*/ 2580 h 10000"/>
              <a:gd name="connsiteX22" fmla="*/ 8622 w 10006"/>
              <a:gd name="connsiteY22" fmla="*/ 3950 h 10000"/>
              <a:gd name="connsiteX23" fmla="*/ 9017 w 10006"/>
              <a:gd name="connsiteY23" fmla="*/ 4510 h 10000"/>
              <a:gd name="connsiteX24" fmla="*/ 9213 w 10006"/>
              <a:gd name="connsiteY24" fmla="*/ 5163 h 10000"/>
              <a:gd name="connsiteX25" fmla="*/ 9467 w 10006"/>
              <a:gd name="connsiteY25" fmla="*/ 6384 h 10000"/>
              <a:gd name="connsiteX26" fmla="*/ 9438 w 10006"/>
              <a:gd name="connsiteY26" fmla="*/ 7949 h 10000"/>
              <a:gd name="connsiteX27" fmla="*/ 9819 w 10006"/>
              <a:gd name="connsiteY27" fmla="*/ 9002 h 10000"/>
              <a:gd name="connsiteX28" fmla="*/ 10006 w 10006"/>
              <a:gd name="connsiteY28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3126 w 10006"/>
              <a:gd name="connsiteY7" fmla="*/ 242 h 10000"/>
              <a:gd name="connsiteX8" fmla="*/ 4431 w 10006"/>
              <a:gd name="connsiteY8" fmla="*/ 0 h 10000"/>
              <a:gd name="connsiteX9" fmla="*/ 4834 w 10006"/>
              <a:gd name="connsiteY9" fmla="*/ 35 h 10000"/>
              <a:gd name="connsiteX10" fmla="*/ 6361 w 10006"/>
              <a:gd name="connsiteY10" fmla="*/ 70 h 10000"/>
              <a:gd name="connsiteX11" fmla="*/ 6652 w 10006"/>
              <a:gd name="connsiteY11" fmla="*/ 176 h 10000"/>
              <a:gd name="connsiteX12" fmla="*/ 6843 w 10006"/>
              <a:gd name="connsiteY12" fmla="*/ 105 h 10000"/>
              <a:gd name="connsiteX13" fmla="*/ 7054 w 10006"/>
              <a:gd name="connsiteY13" fmla="*/ 176 h 10000"/>
              <a:gd name="connsiteX14" fmla="*/ 7213 w 10006"/>
              <a:gd name="connsiteY14" fmla="*/ 391 h 10000"/>
              <a:gd name="connsiteX15" fmla="*/ 7350 w 10006"/>
              <a:gd name="connsiteY15" fmla="*/ 598 h 10000"/>
              <a:gd name="connsiteX16" fmla="*/ 7804 w 10006"/>
              <a:gd name="connsiteY16" fmla="*/ 814 h 10000"/>
              <a:gd name="connsiteX17" fmla="*/ 8043 w 10006"/>
              <a:gd name="connsiteY17" fmla="*/ 1094 h 10000"/>
              <a:gd name="connsiteX18" fmla="*/ 8311 w 10006"/>
              <a:gd name="connsiteY18" fmla="*/ 1731 h 10000"/>
              <a:gd name="connsiteX19" fmla="*/ 8393 w 10006"/>
              <a:gd name="connsiteY19" fmla="*/ 1978 h 10000"/>
              <a:gd name="connsiteX20" fmla="*/ 8554 w 10006"/>
              <a:gd name="connsiteY20" fmla="*/ 2580 h 10000"/>
              <a:gd name="connsiteX21" fmla="*/ 8622 w 10006"/>
              <a:gd name="connsiteY21" fmla="*/ 3950 h 10000"/>
              <a:gd name="connsiteX22" fmla="*/ 9017 w 10006"/>
              <a:gd name="connsiteY22" fmla="*/ 4510 h 10000"/>
              <a:gd name="connsiteX23" fmla="*/ 9213 w 10006"/>
              <a:gd name="connsiteY23" fmla="*/ 5163 h 10000"/>
              <a:gd name="connsiteX24" fmla="*/ 9467 w 10006"/>
              <a:gd name="connsiteY24" fmla="*/ 6384 h 10000"/>
              <a:gd name="connsiteX25" fmla="*/ 9438 w 10006"/>
              <a:gd name="connsiteY25" fmla="*/ 7949 h 10000"/>
              <a:gd name="connsiteX26" fmla="*/ 9819 w 10006"/>
              <a:gd name="connsiteY26" fmla="*/ 9002 h 10000"/>
              <a:gd name="connsiteX27" fmla="*/ 10006 w 10006"/>
              <a:gd name="connsiteY27" fmla="*/ 10000 h 10000"/>
              <a:gd name="connsiteX0" fmla="*/ 30 w 10006"/>
              <a:gd name="connsiteY0" fmla="*/ 9912 h 10013"/>
              <a:gd name="connsiteX1" fmla="*/ 20 w 10006"/>
              <a:gd name="connsiteY1" fmla="*/ 7594 h 10013"/>
              <a:gd name="connsiteX2" fmla="*/ 202 w 10006"/>
              <a:gd name="connsiteY2" fmla="*/ 5776 h 10013"/>
              <a:gd name="connsiteX3" fmla="*/ 444 w 10006"/>
              <a:gd name="connsiteY3" fmla="*/ 4395 h 10013"/>
              <a:gd name="connsiteX4" fmla="*/ 952 w 10006"/>
              <a:gd name="connsiteY4" fmla="*/ 2558 h 10013"/>
              <a:gd name="connsiteX5" fmla="*/ 1461 w 10006"/>
              <a:gd name="connsiteY5" fmla="*/ 1429 h 10013"/>
              <a:gd name="connsiteX6" fmla="*/ 1944 w 10006"/>
              <a:gd name="connsiteY6" fmla="*/ 791 h 10013"/>
              <a:gd name="connsiteX7" fmla="*/ 3126 w 10006"/>
              <a:gd name="connsiteY7" fmla="*/ 255 h 10013"/>
              <a:gd name="connsiteX8" fmla="*/ 4431 w 10006"/>
              <a:gd name="connsiteY8" fmla="*/ 13 h 10013"/>
              <a:gd name="connsiteX9" fmla="*/ 5167 w 10006"/>
              <a:gd name="connsiteY9" fmla="*/ 10 h 10013"/>
              <a:gd name="connsiteX10" fmla="*/ 6361 w 10006"/>
              <a:gd name="connsiteY10" fmla="*/ 83 h 10013"/>
              <a:gd name="connsiteX11" fmla="*/ 6652 w 10006"/>
              <a:gd name="connsiteY11" fmla="*/ 189 h 10013"/>
              <a:gd name="connsiteX12" fmla="*/ 6843 w 10006"/>
              <a:gd name="connsiteY12" fmla="*/ 118 h 10013"/>
              <a:gd name="connsiteX13" fmla="*/ 7054 w 10006"/>
              <a:gd name="connsiteY13" fmla="*/ 189 h 10013"/>
              <a:gd name="connsiteX14" fmla="*/ 7213 w 10006"/>
              <a:gd name="connsiteY14" fmla="*/ 404 h 10013"/>
              <a:gd name="connsiteX15" fmla="*/ 7350 w 10006"/>
              <a:gd name="connsiteY15" fmla="*/ 611 h 10013"/>
              <a:gd name="connsiteX16" fmla="*/ 7804 w 10006"/>
              <a:gd name="connsiteY16" fmla="*/ 827 h 10013"/>
              <a:gd name="connsiteX17" fmla="*/ 8043 w 10006"/>
              <a:gd name="connsiteY17" fmla="*/ 1107 h 10013"/>
              <a:gd name="connsiteX18" fmla="*/ 8311 w 10006"/>
              <a:gd name="connsiteY18" fmla="*/ 1744 h 10013"/>
              <a:gd name="connsiteX19" fmla="*/ 8393 w 10006"/>
              <a:gd name="connsiteY19" fmla="*/ 1991 h 10013"/>
              <a:gd name="connsiteX20" fmla="*/ 8554 w 10006"/>
              <a:gd name="connsiteY20" fmla="*/ 2593 h 10013"/>
              <a:gd name="connsiteX21" fmla="*/ 8622 w 10006"/>
              <a:gd name="connsiteY21" fmla="*/ 3963 h 10013"/>
              <a:gd name="connsiteX22" fmla="*/ 9017 w 10006"/>
              <a:gd name="connsiteY22" fmla="*/ 4523 h 10013"/>
              <a:gd name="connsiteX23" fmla="*/ 9213 w 10006"/>
              <a:gd name="connsiteY23" fmla="*/ 5176 h 10013"/>
              <a:gd name="connsiteX24" fmla="*/ 9467 w 10006"/>
              <a:gd name="connsiteY24" fmla="*/ 6397 h 10013"/>
              <a:gd name="connsiteX25" fmla="*/ 9438 w 10006"/>
              <a:gd name="connsiteY25" fmla="*/ 7962 h 10013"/>
              <a:gd name="connsiteX26" fmla="*/ 9819 w 10006"/>
              <a:gd name="connsiteY26" fmla="*/ 9015 h 10013"/>
              <a:gd name="connsiteX27" fmla="*/ 10006 w 10006"/>
              <a:gd name="connsiteY27" fmla="*/ 10013 h 10013"/>
              <a:gd name="connsiteX0" fmla="*/ 30 w 10006"/>
              <a:gd name="connsiteY0" fmla="*/ 9937 h 10038"/>
              <a:gd name="connsiteX1" fmla="*/ 20 w 10006"/>
              <a:gd name="connsiteY1" fmla="*/ 7619 h 10038"/>
              <a:gd name="connsiteX2" fmla="*/ 202 w 10006"/>
              <a:gd name="connsiteY2" fmla="*/ 5801 h 10038"/>
              <a:gd name="connsiteX3" fmla="*/ 444 w 10006"/>
              <a:gd name="connsiteY3" fmla="*/ 4420 h 10038"/>
              <a:gd name="connsiteX4" fmla="*/ 952 w 10006"/>
              <a:gd name="connsiteY4" fmla="*/ 2583 h 10038"/>
              <a:gd name="connsiteX5" fmla="*/ 1461 w 10006"/>
              <a:gd name="connsiteY5" fmla="*/ 1454 h 10038"/>
              <a:gd name="connsiteX6" fmla="*/ 1944 w 10006"/>
              <a:gd name="connsiteY6" fmla="*/ 816 h 10038"/>
              <a:gd name="connsiteX7" fmla="*/ 3126 w 10006"/>
              <a:gd name="connsiteY7" fmla="*/ 280 h 10038"/>
              <a:gd name="connsiteX8" fmla="*/ 4021 w 10006"/>
              <a:gd name="connsiteY8" fmla="*/ 0 h 10038"/>
              <a:gd name="connsiteX9" fmla="*/ 5167 w 10006"/>
              <a:gd name="connsiteY9" fmla="*/ 35 h 10038"/>
              <a:gd name="connsiteX10" fmla="*/ 6361 w 10006"/>
              <a:gd name="connsiteY10" fmla="*/ 108 h 10038"/>
              <a:gd name="connsiteX11" fmla="*/ 6652 w 10006"/>
              <a:gd name="connsiteY11" fmla="*/ 214 h 10038"/>
              <a:gd name="connsiteX12" fmla="*/ 6843 w 10006"/>
              <a:gd name="connsiteY12" fmla="*/ 143 h 10038"/>
              <a:gd name="connsiteX13" fmla="*/ 7054 w 10006"/>
              <a:gd name="connsiteY13" fmla="*/ 214 h 10038"/>
              <a:gd name="connsiteX14" fmla="*/ 7213 w 10006"/>
              <a:gd name="connsiteY14" fmla="*/ 429 h 10038"/>
              <a:gd name="connsiteX15" fmla="*/ 7350 w 10006"/>
              <a:gd name="connsiteY15" fmla="*/ 636 h 10038"/>
              <a:gd name="connsiteX16" fmla="*/ 7804 w 10006"/>
              <a:gd name="connsiteY16" fmla="*/ 852 h 10038"/>
              <a:gd name="connsiteX17" fmla="*/ 8043 w 10006"/>
              <a:gd name="connsiteY17" fmla="*/ 1132 h 10038"/>
              <a:gd name="connsiteX18" fmla="*/ 8311 w 10006"/>
              <a:gd name="connsiteY18" fmla="*/ 1769 h 10038"/>
              <a:gd name="connsiteX19" fmla="*/ 8393 w 10006"/>
              <a:gd name="connsiteY19" fmla="*/ 2016 h 10038"/>
              <a:gd name="connsiteX20" fmla="*/ 8554 w 10006"/>
              <a:gd name="connsiteY20" fmla="*/ 2618 h 10038"/>
              <a:gd name="connsiteX21" fmla="*/ 8622 w 10006"/>
              <a:gd name="connsiteY21" fmla="*/ 3988 h 10038"/>
              <a:gd name="connsiteX22" fmla="*/ 9017 w 10006"/>
              <a:gd name="connsiteY22" fmla="*/ 4548 h 10038"/>
              <a:gd name="connsiteX23" fmla="*/ 9213 w 10006"/>
              <a:gd name="connsiteY23" fmla="*/ 5201 h 10038"/>
              <a:gd name="connsiteX24" fmla="*/ 9467 w 10006"/>
              <a:gd name="connsiteY24" fmla="*/ 6422 h 10038"/>
              <a:gd name="connsiteX25" fmla="*/ 9438 w 10006"/>
              <a:gd name="connsiteY25" fmla="*/ 7987 h 10038"/>
              <a:gd name="connsiteX26" fmla="*/ 9819 w 10006"/>
              <a:gd name="connsiteY26" fmla="*/ 9040 h 10038"/>
              <a:gd name="connsiteX27" fmla="*/ 10006 w 10006"/>
              <a:gd name="connsiteY27" fmla="*/ 10038 h 10038"/>
              <a:gd name="connsiteX0" fmla="*/ 30 w 10006"/>
              <a:gd name="connsiteY0" fmla="*/ 9937 h 10038"/>
              <a:gd name="connsiteX1" fmla="*/ 20 w 10006"/>
              <a:gd name="connsiteY1" fmla="*/ 7619 h 10038"/>
              <a:gd name="connsiteX2" fmla="*/ 202 w 10006"/>
              <a:gd name="connsiteY2" fmla="*/ 5801 h 10038"/>
              <a:gd name="connsiteX3" fmla="*/ 444 w 10006"/>
              <a:gd name="connsiteY3" fmla="*/ 4420 h 10038"/>
              <a:gd name="connsiteX4" fmla="*/ 952 w 10006"/>
              <a:gd name="connsiteY4" fmla="*/ 2583 h 10038"/>
              <a:gd name="connsiteX5" fmla="*/ 1461 w 10006"/>
              <a:gd name="connsiteY5" fmla="*/ 1454 h 10038"/>
              <a:gd name="connsiteX6" fmla="*/ 1944 w 10006"/>
              <a:gd name="connsiteY6" fmla="*/ 816 h 10038"/>
              <a:gd name="connsiteX7" fmla="*/ 2793 w 10006"/>
              <a:gd name="connsiteY7" fmla="*/ 166 h 10038"/>
              <a:gd name="connsiteX8" fmla="*/ 4021 w 10006"/>
              <a:gd name="connsiteY8" fmla="*/ 0 h 10038"/>
              <a:gd name="connsiteX9" fmla="*/ 5167 w 10006"/>
              <a:gd name="connsiteY9" fmla="*/ 35 h 10038"/>
              <a:gd name="connsiteX10" fmla="*/ 6361 w 10006"/>
              <a:gd name="connsiteY10" fmla="*/ 108 h 10038"/>
              <a:gd name="connsiteX11" fmla="*/ 6652 w 10006"/>
              <a:gd name="connsiteY11" fmla="*/ 214 h 10038"/>
              <a:gd name="connsiteX12" fmla="*/ 6843 w 10006"/>
              <a:gd name="connsiteY12" fmla="*/ 143 h 10038"/>
              <a:gd name="connsiteX13" fmla="*/ 7054 w 10006"/>
              <a:gd name="connsiteY13" fmla="*/ 214 h 10038"/>
              <a:gd name="connsiteX14" fmla="*/ 7213 w 10006"/>
              <a:gd name="connsiteY14" fmla="*/ 429 h 10038"/>
              <a:gd name="connsiteX15" fmla="*/ 7350 w 10006"/>
              <a:gd name="connsiteY15" fmla="*/ 636 h 10038"/>
              <a:gd name="connsiteX16" fmla="*/ 7804 w 10006"/>
              <a:gd name="connsiteY16" fmla="*/ 852 h 10038"/>
              <a:gd name="connsiteX17" fmla="*/ 8043 w 10006"/>
              <a:gd name="connsiteY17" fmla="*/ 1132 h 10038"/>
              <a:gd name="connsiteX18" fmla="*/ 8311 w 10006"/>
              <a:gd name="connsiteY18" fmla="*/ 1769 h 10038"/>
              <a:gd name="connsiteX19" fmla="*/ 8393 w 10006"/>
              <a:gd name="connsiteY19" fmla="*/ 2016 h 10038"/>
              <a:gd name="connsiteX20" fmla="*/ 8554 w 10006"/>
              <a:gd name="connsiteY20" fmla="*/ 2618 h 10038"/>
              <a:gd name="connsiteX21" fmla="*/ 8622 w 10006"/>
              <a:gd name="connsiteY21" fmla="*/ 3988 h 10038"/>
              <a:gd name="connsiteX22" fmla="*/ 9017 w 10006"/>
              <a:gd name="connsiteY22" fmla="*/ 4548 h 10038"/>
              <a:gd name="connsiteX23" fmla="*/ 9213 w 10006"/>
              <a:gd name="connsiteY23" fmla="*/ 5201 h 10038"/>
              <a:gd name="connsiteX24" fmla="*/ 9467 w 10006"/>
              <a:gd name="connsiteY24" fmla="*/ 6422 h 10038"/>
              <a:gd name="connsiteX25" fmla="*/ 9438 w 10006"/>
              <a:gd name="connsiteY25" fmla="*/ 7987 h 10038"/>
              <a:gd name="connsiteX26" fmla="*/ 9819 w 10006"/>
              <a:gd name="connsiteY26" fmla="*/ 9040 h 10038"/>
              <a:gd name="connsiteX27" fmla="*/ 10006 w 10006"/>
              <a:gd name="connsiteY27" fmla="*/ 10038 h 10038"/>
              <a:gd name="connsiteX0" fmla="*/ 30 w 10006"/>
              <a:gd name="connsiteY0" fmla="*/ 10021 h 10122"/>
              <a:gd name="connsiteX1" fmla="*/ 20 w 10006"/>
              <a:gd name="connsiteY1" fmla="*/ 7703 h 10122"/>
              <a:gd name="connsiteX2" fmla="*/ 202 w 10006"/>
              <a:gd name="connsiteY2" fmla="*/ 5885 h 10122"/>
              <a:gd name="connsiteX3" fmla="*/ 444 w 10006"/>
              <a:gd name="connsiteY3" fmla="*/ 4504 h 10122"/>
              <a:gd name="connsiteX4" fmla="*/ 952 w 10006"/>
              <a:gd name="connsiteY4" fmla="*/ 2667 h 10122"/>
              <a:gd name="connsiteX5" fmla="*/ 1461 w 10006"/>
              <a:gd name="connsiteY5" fmla="*/ 1538 h 10122"/>
              <a:gd name="connsiteX6" fmla="*/ 1944 w 10006"/>
              <a:gd name="connsiteY6" fmla="*/ 900 h 10122"/>
              <a:gd name="connsiteX7" fmla="*/ 2793 w 10006"/>
              <a:gd name="connsiteY7" fmla="*/ 250 h 10122"/>
              <a:gd name="connsiteX8" fmla="*/ 4021 w 10006"/>
              <a:gd name="connsiteY8" fmla="*/ 84 h 10122"/>
              <a:gd name="connsiteX9" fmla="*/ 5193 w 10006"/>
              <a:gd name="connsiteY9" fmla="*/ 5 h 10122"/>
              <a:gd name="connsiteX10" fmla="*/ 6361 w 10006"/>
              <a:gd name="connsiteY10" fmla="*/ 192 h 10122"/>
              <a:gd name="connsiteX11" fmla="*/ 6652 w 10006"/>
              <a:gd name="connsiteY11" fmla="*/ 298 h 10122"/>
              <a:gd name="connsiteX12" fmla="*/ 6843 w 10006"/>
              <a:gd name="connsiteY12" fmla="*/ 227 h 10122"/>
              <a:gd name="connsiteX13" fmla="*/ 7054 w 10006"/>
              <a:gd name="connsiteY13" fmla="*/ 298 h 10122"/>
              <a:gd name="connsiteX14" fmla="*/ 7213 w 10006"/>
              <a:gd name="connsiteY14" fmla="*/ 513 h 10122"/>
              <a:gd name="connsiteX15" fmla="*/ 7350 w 10006"/>
              <a:gd name="connsiteY15" fmla="*/ 720 h 10122"/>
              <a:gd name="connsiteX16" fmla="*/ 7804 w 10006"/>
              <a:gd name="connsiteY16" fmla="*/ 936 h 10122"/>
              <a:gd name="connsiteX17" fmla="*/ 8043 w 10006"/>
              <a:gd name="connsiteY17" fmla="*/ 1216 h 10122"/>
              <a:gd name="connsiteX18" fmla="*/ 8311 w 10006"/>
              <a:gd name="connsiteY18" fmla="*/ 1853 h 10122"/>
              <a:gd name="connsiteX19" fmla="*/ 8393 w 10006"/>
              <a:gd name="connsiteY19" fmla="*/ 2100 h 10122"/>
              <a:gd name="connsiteX20" fmla="*/ 8554 w 10006"/>
              <a:gd name="connsiteY20" fmla="*/ 2702 h 10122"/>
              <a:gd name="connsiteX21" fmla="*/ 8622 w 10006"/>
              <a:gd name="connsiteY21" fmla="*/ 4072 h 10122"/>
              <a:gd name="connsiteX22" fmla="*/ 9017 w 10006"/>
              <a:gd name="connsiteY22" fmla="*/ 4632 h 10122"/>
              <a:gd name="connsiteX23" fmla="*/ 9213 w 10006"/>
              <a:gd name="connsiteY23" fmla="*/ 5285 h 10122"/>
              <a:gd name="connsiteX24" fmla="*/ 9467 w 10006"/>
              <a:gd name="connsiteY24" fmla="*/ 6506 h 10122"/>
              <a:gd name="connsiteX25" fmla="*/ 9438 w 10006"/>
              <a:gd name="connsiteY25" fmla="*/ 8071 h 10122"/>
              <a:gd name="connsiteX26" fmla="*/ 9819 w 10006"/>
              <a:gd name="connsiteY26" fmla="*/ 9124 h 10122"/>
              <a:gd name="connsiteX27" fmla="*/ 10006 w 10006"/>
              <a:gd name="connsiteY27" fmla="*/ 10122 h 10122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193 w 10006"/>
              <a:gd name="connsiteY9" fmla="*/ 226 h 10343"/>
              <a:gd name="connsiteX10" fmla="*/ 6361 w 10006"/>
              <a:gd name="connsiteY10" fmla="*/ 413 h 10343"/>
              <a:gd name="connsiteX11" fmla="*/ 6652 w 10006"/>
              <a:gd name="connsiteY11" fmla="*/ 519 h 10343"/>
              <a:gd name="connsiteX12" fmla="*/ 6843 w 10006"/>
              <a:gd name="connsiteY12" fmla="*/ 448 h 10343"/>
              <a:gd name="connsiteX13" fmla="*/ 7054 w 10006"/>
              <a:gd name="connsiteY13" fmla="*/ 519 h 10343"/>
              <a:gd name="connsiteX14" fmla="*/ 7213 w 10006"/>
              <a:gd name="connsiteY14" fmla="*/ 734 h 10343"/>
              <a:gd name="connsiteX15" fmla="*/ 7350 w 10006"/>
              <a:gd name="connsiteY15" fmla="*/ 941 h 10343"/>
              <a:gd name="connsiteX16" fmla="*/ 7804 w 10006"/>
              <a:gd name="connsiteY16" fmla="*/ 1157 h 10343"/>
              <a:gd name="connsiteX17" fmla="*/ 8043 w 10006"/>
              <a:gd name="connsiteY17" fmla="*/ 1437 h 10343"/>
              <a:gd name="connsiteX18" fmla="*/ 8311 w 10006"/>
              <a:gd name="connsiteY18" fmla="*/ 2074 h 10343"/>
              <a:gd name="connsiteX19" fmla="*/ 8393 w 10006"/>
              <a:gd name="connsiteY19" fmla="*/ 2321 h 10343"/>
              <a:gd name="connsiteX20" fmla="*/ 8554 w 10006"/>
              <a:gd name="connsiteY20" fmla="*/ 2923 h 10343"/>
              <a:gd name="connsiteX21" fmla="*/ 8622 w 10006"/>
              <a:gd name="connsiteY21" fmla="*/ 4293 h 10343"/>
              <a:gd name="connsiteX22" fmla="*/ 9017 w 10006"/>
              <a:gd name="connsiteY22" fmla="*/ 4853 h 10343"/>
              <a:gd name="connsiteX23" fmla="*/ 9213 w 10006"/>
              <a:gd name="connsiteY23" fmla="*/ 5506 h 10343"/>
              <a:gd name="connsiteX24" fmla="*/ 9467 w 10006"/>
              <a:gd name="connsiteY24" fmla="*/ 6727 h 10343"/>
              <a:gd name="connsiteX25" fmla="*/ 9438 w 10006"/>
              <a:gd name="connsiteY25" fmla="*/ 8292 h 10343"/>
              <a:gd name="connsiteX26" fmla="*/ 9819 w 10006"/>
              <a:gd name="connsiteY26" fmla="*/ 9345 h 10343"/>
              <a:gd name="connsiteX27" fmla="*/ 10006 w 10006"/>
              <a:gd name="connsiteY27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361 w 10006"/>
              <a:gd name="connsiteY10" fmla="*/ 413 h 10343"/>
              <a:gd name="connsiteX11" fmla="*/ 6652 w 10006"/>
              <a:gd name="connsiteY11" fmla="*/ 519 h 10343"/>
              <a:gd name="connsiteX12" fmla="*/ 6843 w 10006"/>
              <a:gd name="connsiteY12" fmla="*/ 448 h 10343"/>
              <a:gd name="connsiteX13" fmla="*/ 7054 w 10006"/>
              <a:gd name="connsiteY13" fmla="*/ 519 h 10343"/>
              <a:gd name="connsiteX14" fmla="*/ 7213 w 10006"/>
              <a:gd name="connsiteY14" fmla="*/ 734 h 10343"/>
              <a:gd name="connsiteX15" fmla="*/ 7350 w 10006"/>
              <a:gd name="connsiteY15" fmla="*/ 941 h 10343"/>
              <a:gd name="connsiteX16" fmla="*/ 7804 w 10006"/>
              <a:gd name="connsiteY16" fmla="*/ 1157 h 10343"/>
              <a:gd name="connsiteX17" fmla="*/ 8043 w 10006"/>
              <a:gd name="connsiteY17" fmla="*/ 1437 h 10343"/>
              <a:gd name="connsiteX18" fmla="*/ 8311 w 10006"/>
              <a:gd name="connsiteY18" fmla="*/ 2074 h 10343"/>
              <a:gd name="connsiteX19" fmla="*/ 8393 w 10006"/>
              <a:gd name="connsiteY19" fmla="*/ 2321 h 10343"/>
              <a:gd name="connsiteX20" fmla="*/ 8554 w 10006"/>
              <a:gd name="connsiteY20" fmla="*/ 2923 h 10343"/>
              <a:gd name="connsiteX21" fmla="*/ 8622 w 10006"/>
              <a:gd name="connsiteY21" fmla="*/ 4293 h 10343"/>
              <a:gd name="connsiteX22" fmla="*/ 9017 w 10006"/>
              <a:gd name="connsiteY22" fmla="*/ 4853 h 10343"/>
              <a:gd name="connsiteX23" fmla="*/ 9213 w 10006"/>
              <a:gd name="connsiteY23" fmla="*/ 5506 h 10343"/>
              <a:gd name="connsiteX24" fmla="*/ 9467 w 10006"/>
              <a:gd name="connsiteY24" fmla="*/ 6727 h 10343"/>
              <a:gd name="connsiteX25" fmla="*/ 9438 w 10006"/>
              <a:gd name="connsiteY25" fmla="*/ 8292 h 10343"/>
              <a:gd name="connsiteX26" fmla="*/ 9819 w 10006"/>
              <a:gd name="connsiteY26" fmla="*/ 9345 h 10343"/>
              <a:gd name="connsiteX27" fmla="*/ 10006 w 10006"/>
              <a:gd name="connsiteY27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361 w 10006"/>
              <a:gd name="connsiteY10" fmla="*/ 413 h 10343"/>
              <a:gd name="connsiteX11" fmla="*/ 6652 w 10006"/>
              <a:gd name="connsiteY11" fmla="*/ 519 h 10343"/>
              <a:gd name="connsiteX12" fmla="*/ 7054 w 10006"/>
              <a:gd name="connsiteY12" fmla="*/ 519 h 10343"/>
              <a:gd name="connsiteX13" fmla="*/ 7213 w 10006"/>
              <a:gd name="connsiteY13" fmla="*/ 734 h 10343"/>
              <a:gd name="connsiteX14" fmla="*/ 7350 w 10006"/>
              <a:gd name="connsiteY14" fmla="*/ 941 h 10343"/>
              <a:gd name="connsiteX15" fmla="*/ 7804 w 10006"/>
              <a:gd name="connsiteY15" fmla="*/ 1157 h 10343"/>
              <a:gd name="connsiteX16" fmla="*/ 8043 w 10006"/>
              <a:gd name="connsiteY16" fmla="*/ 1437 h 10343"/>
              <a:gd name="connsiteX17" fmla="*/ 8311 w 10006"/>
              <a:gd name="connsiteY17" fmla="*/ 2074 h 10343"/>
              <a:gd name="connsiteX18" fmla="*/ 8393 w 10006"/>
              <a:gd name="connsiteY18" fmla="*/ 2321 h 10343"/>
              <a:gd name="connsiteX19" fmla="*/ 8554 w 10006"/>
              <a:gd name="connsiteY19" fmla="*/ 2923 h 10343"/>
              <a:gd name="connsiteX20" fmla="*/ 8622 w 10006"/>
              <a:gd name="connsiteY20" fmla="*/ 4293 h 10343"/>
              <a:gd name="connsiteX21" fmla="*/ 9017 w 10006"/>
              <a:gd name="connsiteY21" fmla="*/ 4853 h 10343"/>
              <a:gd name="connsiteX22" fmla="*/ 9213 w 10006"/>
              <a:gd name="connsiteY22" fmla="*/ 5506 h 10343"/>
              <a:gd name="connsiteX23" fmla="*/ 9467 w 10006"/>
              <a:gd name="connsiteY23" fmla="*/ 6727 h 10343"/>
              <a:gd name="connsiteX24" fmla="*/ 9438 w 10006"/>
              <a:gd name="connsiteY24" fmla="*/ 8292 h 10343"/>
              <a:gd name="connsiteX25" fmla="*/ 9819 w 10006"/>
              <a:gd name="connsiteY25" fmla="*/ 9345 h 10343"/>
              <a:gd name="connsiteX26" fmla="*/ 10006 w 10006"/>
              <a:gd name="connsiteY26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361 w 10006"/>
              <a:gd name="connsiteY10" fmla="*/ 413 h 10343"/>
              <a:gd name="connsiteX11" fmla="*/ 6652 w 10006"/>
              <a:gd name="connsiteY11" fmla="*/ 519 h 10343"/>
              <a:gd name="connsiteX12" fmla="*/ 7213 w 10006"/>
              <a:gd name="connsiteY12" fmla="*/ 734 h 10343"/>
              <a:gd name="connsiteX13" fmla="*/ 7350 w 10006"/>
              <a:gd name="connsiteY13" fmla="*/ 941 h 10343"/>
              <a:gd name="connsiteX14" fmla="*/ 7804 w 10006"/>
              <a:gd name="connsiteY14" fmla="*/ 1157 h 10343"/>
              <a:gd name="connsiteX15" fmla="*/ 8043 w 10006"/>
              <a:gd name="connsiteY15" fmla="*/ 1437 h 10343"/>
              <a:gd name="connsiteX16" fmla="*/ 8311 w 10006"/>
              <a:gd name="connsiteY16" fmla="*/ 2074 h 10343"/>
              <a:gd name="connsiteX17" fmla="*/ 8393 w 10006"/>
              <a:gd name="connsiteY17" fmla="*/ 2321 h 10343"/>
              <a:gd name="connsiteX18" fmla="*/ 8554 w 10006"/>
              <a:gd name="connsiteY18" fmla="*/ 2923 h 10343"/>
              <a:gd name="connsiteX19" fmla="*/ 8622 w 10006"/>
              <a:gd name="connsiteY19" fmla="*/ 4293 h 10343"/>
              <a:gd name="connsiteX20" fmla="*/ 9017 w 10006"/>
              <a:gd name="connsiteY20" fmla="*/ 4853 h 10343"/>
              <a:gd name="connsiteX21" fmla="*/ 9213 w 10006"/>
              <a:gd name="connsiteY21" fmla="*/ 5506 h 10343"/>
              <a:gd name="connsiteX22" fmla="*/ 9467 w 10006"/>
              <a:gd name="connsiteY22" fmla="*/ 6727 h 10343"/>
              <a:gd name="connsiteX23" fmla="*/ 9438 w 10006"/>
              <a:gd name="connsiteY23" fmla="*/ 8292 h 10343"/>
              <a:gd name="connsiteX24" fmla="*/ 9819 w 10006"/>
              <a:gd name="connsiteY24" fmla="*/ 9345 h 10343"/>
              <a:gd name="connsiteX25" fmla="*/ 10006 w 10006"/>
              <a:gd name="connsiteY25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361 w 10006"/>
              <a:gd name="connsiteY10" fmla="*/ 413 h 10343"/>
              <a:gd name="connsiteX11" fmla="*/ 7213 w 10006"/>
              <a:gd name="connsiteY11" fmla="*/ 734 h 10343"/>
              <a:gd name="connsiteX12" fmla="*/ 7350 w 10006"/>
              <a:gd name="connsiteY12" fmla="*/ 941 h 10343"/>
              <a:gd name="connsiteX13" fmla="*/ 7804 w 10006"/>
              <a:gd name="connsiteY13" fmla="*/ 1157 h 10343"/>
              <a:gd name="connsiteX14" fmla="*/ 8043 w 10006"/>
              <a:gd name="connsiteY14" fmla="*/ 1437 h 10343"/>
              <a:gd name="connsiteX15" fmla="*/ 8311 w 10006"/>
              <a:gd name="connsiteY15" fmla="*/ 2074 h 10343"/>
              <a:gd name="connsiteX16" fmla="*/ 8393 w 10006"/>
              <a:gd name="connsiteY16" fmla="*/ 2321 h 10343"/>
              <a:gd name="connsiteX17" fmla="*/ 8554 w 10006"/>
              <a:gd name="connsiteY17" fmla="*/ 2923 h 10343"/>
              <a:gd name="connsiteX18" fmla="*/ 8622 w 10006"/>
              <a:gd name="connsiteY18" fmla="*/ 4293 h 10343"/>
              <a:gd name="connsiteX19" fmla="*/ 9017 w 10006"/>
              <a:gd name="connsiteY19" fmla="*/ 4853 h 10343"/>
              <a:gd name="connsiteX20" fmla="*/ 9213 w 10006"/>
              <a:gd name="connsiteY20" fmla="*/ 5506 h 10343"/>
              <a:gd name="connsiteX21" fmla="*/ 9467 w 10006"/>
              <a:gd name="connsiteY21" fmla="*/ 6727 h 10343"/>
              <a:gd name="connsiteX22" fmla="*/ 9438 w 10006"/>
              <a:gd name="connsiteY22" fmla="*/ 8292 h 10343"/>
              <a:gd name="connsiteX23" fmla="*/ 9819 w 10006"/>
              <a:gd name="connsiteY23" fmla="*/ 9345 h 10343"/>
              <a:gd name="connsiteX24" fmla="*/ 10006 w 10006"/>
              <a:gd name="connsiteY24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7213 w 10006"/>
              <a:gd name="connsiteY10" fmla="*/ 734 h 10343"/>
              <a:gd name="connsiteX11" fmla="*/ 7350 w 10006"/>
              <a:gd name="connsiteY11" fmla="*/ 941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393 w 10006"/>
              <a:gd name="connsiteY15" fmla="*/ 2321 h 10343"/>
              <a:gd name="connsiteX16" fmla="*/ 8554 w 10006"/>
              <a:gd name="connsiteY16" fmla="*/ 2923 h 10343"/>
              <a:gd name="connsiteX17" fmla="*/ 8622 w 10006"/>
              <a:gd name="connsiteY17" fmla="*/ 4293 h 10343"/>
              <a:gd name="connsiteX18" fmla="*/ 9017 w 10006"/>
              <a:gd name="connsiteY18" fmla="*/ 4853 h 10343"/>
              <a:gd name="connsiteX19" fmla="*/ 9213 w 10006"/>
              <a:gd name="connsiteY19" fmla="*/ 5506 h 10343"/>
              <a:gd name="connsiteX20" fmla="*/ 9467 w 10006"/>
              <a:gd name="connsiteY20" fmla="*/ 6727 h 10343"/>
              <a:gd name="connsiteX21" fmla="*/ 9438 w 10006"/>
              <a:gd name="connsiteY21" fmla="*/ 8292 h 10343"/>
              <a:gd name="connsiteX22" fmla="*/ 9819 w 10006"/>
              <a:gd name="connsiteY22" fmla="*/ 9345 h 10343"/>
              <a:gd name="connsiteX23" fmla="*/ 10006 w 10006"/>
              <a:gd name="connsiteY23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350 w 10006"/>
              <a:gd name="connsiteY12" fmla="*/ 941 h 10343"/>
              <a:gd name="connsiteX13" fmla="*/ 7804 w 10006"/>
              <a:gd name="connsiteY13" fmla="*/ 1157 h 10343"/>
              <a:gd name="connsiteX14" fmla="*/ 8043 w 10006"/>
              <a:gd name="connsiteY14" fmla="*/ 1437 h 10343"/>
              <a:gd name="connsiteX15" fmla="*/ 8311 w 10006"/>
              <a:gd name="connsiteY15" fmla="*/ 2074 h 10343"/>
              <a:gd name="connsiteX16" fmla="*/ 8393 w 10006"/>
              <a:gd name="connsiteY16" fmla="*/ 2321 h 10343"/>
              <a:gd name="connsiteX17" fmla="*/ 8554 w 10006"/>
              <a:gd name="connsiteY17" fmla="*/ 2923 h 10343"/>
              <a:gd name="connsiteX18" fmla="*/ 8622 w 10006"/>
              <a:gd name="connsiteY18" fmla="*/ 4293 h 10343"/>
              <a:gd name="connsiteX19" fmla="*/ 9017 w 10006"/>
              <a:gd name="connsiteY19" fmla="*/ 4853 h 10343"/>
              <a:gd name="connsiteX20" fmla="*/ 9213 w 10006"/>
              <a:gd name="connsiteY20" fmla="*/ 5506 h 10343"/>
              <a:gd name="connsiteX21" fmla="*/ 9467 w 10006"/>
              <a:gd name="connsiteY21" fmla="*/ 6727 h 10343"/>
              <a:gd name="connsiteX22" fmla="*/ 9438 w 10006"/>
              <a:gd name="connsiteY22" fmla="*/ 8292 h 10343"/>
              <a:gd name="connsiteX23" fmla="*/ 9819 w 10006"/>
              <a:gd name="connsiteY23" fmla="*/ 9345 h 10343"/>
              <a:gd name="connsiteX24" fmla="*/ 10006 w 10006"/>
              <a:gd name="connsiteY24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393 w 10006"/>
              <a:gd name="connsiteY15" fmla="*/ 2321 h 10343"/>
              <a:gd name="connsiteX16" fmla="*/ 8554 w 10006"/>
              <a:gd name="connsiteY16" fmla="*/ 2923 h 10343"/>
              <a:gd name="connsiteX17" fmla="*/ 8622 w 10006"/>
              <a:gd name="connsiteY17" fmla="*/ 4293 h 10343"/>
              <a:gd name="connsiteX18" fmla="*/ 9017 w 10006"/>
              <a:gd name="connsiteY18" fmla="*/ 4853 h 10343"/>
              <a:gd name="connsiteX19" fmla="*/ 9213 w 10006"/>
              <a:gd name="connsiteY19" fmla="*/ 5506 h 10343"/>
              <a:gd name="connsiteX20" fmla="*/ 9467 w 10006"/>
              <a:gd name="connsiteY20" fmla="*/ 6727 h 10343"/>
              <a:gd name="connsiteX21" fmla="*/ 9438 w 10006"/>
              <a:gd name="connsiteY21" fmla="*/ 8292 h 10343"/>
              <a:gd name="connsiteX22" fmla="*/ 9819 w 10006"/>
              <a:gd name="connsiteY22" fmla="*/ 9345 h 10343"/>
              <a:gd name="connsiteX23" fmla="*/ 10006 w 10006"/>
              <a:gd name="connsiteY23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393 w 10006"/>
              <a:gd name="connsiteY15" fmla="*/ 2321 h 10343"/>
              <a:gd name="connsiteX16" fmla="*/ 8554 w 10006"/>
              <a:gd name="connsiteY16" fmla="*/ 2923 h 10343"/>
              <a:gd name="connsiteX17" fmla="*/ 9017 w 10006"/>
              <a:gd name="connsiteY17" fmla="*/ 4853 h 10343"/>
              <a:gd name="connsiteX18" fmla="*/ 9213 w 10006"/>
              <a:gd name="connsiteY18" fmla="*/ 5506 h 10343"/>
              <a:gd name="connsiteX19" fmla="*/ 9467 w 10006"/>
              <a:gd name="connsiteY19" fmla="*/ 6727 h 10343"/>
              <a:gd name="connsiteX20" fmla="*/ 9438 w 10006"/>
              <a:gd name="connsiteY20" fmla="*/ 8292 h 10343"/>
              <a:gd name="connsiteX21" fmla="*/ 9819 w 10006"/>
              <a:gd name="connsiteY21" fmla="*/ 9345 h 10343"/>
              <a:gd name="connsiteX22" fmla="*/ 10006 w 10006"/>
              <a:gd name="connsiteY22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554 w 10006"/>
              <a:gd name="connsiteY15" fmla="*/ 2923 h 10343"/>
              <a:gd name="connsiteX16" fmla="*/ 9017 w 10006"/>
              <a:gd name="connsiteY16" fmla="*/ 4853 h 10343"/>
              <a:gd name="connsiteX17" fmla="*/ 9213 w 10006"/>
              <a:gd name="connsiteY17" fmla="*/ 5506 h 10343"/>
              <a:gd name="connsiteX18" fmla="*/ 9467 w 10006"/>
              <a:gd name="connsiteY18" fmla="*/ 6727 h 10343"/>
              <a:gd name="connsiteX19" fmla="*/ 9438 w 10006"/>
              <a:gd name="connsiteY19" fmla="*/ 8292 h 10343"/>
              <a:gd name="connsiteX20" fmla="*/ 9819 w 10006"/>
              <a:gd name="connsiteY20" fmla="*/ 9345 h 10343"/>
              <a:gd name="connsiteX21" fmla="*/ 10006 w 10006"/>
              <a:gd name="connsiteY21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810 w 10006"/>
              <a:gd name="connsiteY15" fmla="*/ 3609 h 10343"/>
              <a:gd name="connsiteX16" fmla="*/ 9017 w 10006"/>
              <a:gd name="connsiteY16" fmla="*/ 4853 h 10343"/>
              <a:gd name="connsiteX17" fmla="*/ 9213 w 10006"/>
              <a:gd name="connsiteY17" fmla="*/ 5506 h 10343"/>
              <a:gd name="connsiteX18" fmla="*/ 9467 w 10006"/>
              <a:gd name="connsiteY18" fmla="*/ 6727 h 10343"/>
              <a:gd name="connsiteX19" fmla="*/ 9438 w 10006"/>
              <a:gd name="connsiteY19" fmla="*/ 8292 h 10343"/>
              <a:gd name="connsiteX20" fmla="*/ 9819 w 10006"/>
              <a:gd name="connsiteY20" fmla="*/ 9345 h 10343"/>
              <a:gd name="connsiteX21" fmla="*/ 10006 w 10006"/>
              <a:gd name="connsiteY21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810 w 10006"/>
              <a:gd name="connsiteY15" fmla="*/ 3609 h 10343"/>
              <a:gd name="connsiteX16" fmla="*/ 9017 w 10006"/>
              <a:gd name="connsiteY16" fmla="*/ 4853 h 10343"/>
              <a:gd name="connsiteX17" fmla="*/ 9467 w 10006"/>
              <a:gd name="connsiteY17" fmla="*/ 6727 h 10343"/>
              <a:gd name="connsiteX18" fmla="*/ 9438 w 10006"/>
              <a:gd name="connsiteY18" fmla="*/ 8292 h 10343"/>
              <a:gd name="connsiteX19" fmla="*/ 9819 w 10006"/>
              <a:gd name="connsiteY19" fmla="*/ 9345 h 10343"/>
              <a:gd name="connsiteX20" fmla="*/ 10006 w 10006"/>
              <a:gd name="connsiteY20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810 w 10006"/>
              <a:gd name="connsiteY15" fmla="*/ 3609 h 10343"/>
              <a:gd name="connsiteX16" fmla="*/ 9247 w 10006"/>
              <a:gd name="connsiteY16" fmla="*/ 4929 h 10343"/>
              <a:gd name="connsiteX17" fmla="*/ 9467 w 10006"/>
              <a:gd name="connsiteY17" fmla="*/ 6727 h 10343"/>
              <a:gd name="connsiteX18" fmla="*/ 9438 w 10006"/>
              <a:gd name="connsiteY18" fmla="*/ 8292 h 10343"/>
              <a:gd name="connsiteX19" fmla="*/ 9819 w 10006"/>
              <a:gd name="connsiteY19" fmla="*/ 9345 h 10343"/>
              <a:gd name="connsiteX20" fmla="*/ 10006 w 10006"/>
              <a:gd name="connsiteY20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810 w 10006"/>
              <a:gd name="connsiteY15" fmla="*/ 3609 h 10343"/>
              <a:gd name="connsiteX16" fmla="*/ 9247 w 10006"/>
              <a:gd name="connsiteY16" fmla="*/ 4929 h 10343"/>
              <a:gd name="connsiteX17" fmla="*/ 9467 w 10006"/>
              <a:gd name="connsiteY17" fmla="*/ 6727 h 10343"/>
              <a:gd name="connsiteX18" fmla="*/ 9819 w 10006"/>
              <a:gd name="connsiteY18" fmla="*/ 9345 h 10343"/>
              <a:gd name="connsiteX19" fmla="*/ 10006 w 10006"/>
              <a:gd name="connsiteY19" fmla="*/ 10343 h 10343"/>
              <a:gd name="connsiteX0" fmla="*/ 30 w 9852"/>
              <a:gd name="connsiteY0" fmla="*/ 10242 h 10305"/>
              <a:gd name="connsiteX1" fmla="*/ 20 w 9852"/>
              <a:gd name="connsiteY1" fmla="*/ 7924 h 10305"/>
              <a:gd name="connsiteX2" fmla="*/ 202 w 9852"/>
              <a:gd name="connsiteY2" fmla="*/ 6106 h 10305"/>
              <a:gd name="connsiteX3" fmla="*/ 444 w 9852"/>
              <a:gd name="connsiteY3" fmla="*/ 4725 h 10305"/>
              <a:gd name="connsiteX4" fmla="*/ 952 w 9852"/>
              <a:gd name="connsiteY4" fmla="*/ 2888 h 10305"/>
              <a:gd name="connsiteX5" fmla="*/ 1461 w 9852"/>
              <a:gd name="connsiteY5" fmla="*/ 1759 h 10305"/>
              <a:gd name="connsiteX6" fmla="*/ 1944 w 9852"/>
              <a:gd name="connsiteY6" fmla="*/ 1121 h 10305"/>
              <a:gd name="connsiteX7" fmla="*/ 2793 w 9852"/>
              <a:gd name="connsiteY7" fmla="*/ 471 h 10305"/>
              <a:gd name="connsiteX8" fmla="*/ 3867 w 9852"/>
              <a:gd name="connsiteY8" fmla="*/ 0 h 10305"/>
              <a:gd name="connsiteX9" fmla="*/ 5423 w 9852"/>
              <a:gd name="connsiteY9" fmla="*/ 35 h 10305"/>
              <a:gd name="connsiteX10" fmla="*/ 6437 w 9852"/>
              <a:gd name="connsiteY10" fmla="*/ 337 h 10305"/>
              <a:gd name="connsiteX11" fmla="*/ 7213 w 9852"/>
              <a:gd name="connsiteY11" fmla="*/ 734 h 10305"/>
              <a:gd name="connsiteX12" fmla="*/ 7804 w 9852"/>
              <a:gd name="connsiteY12" fmla="*/ 1157 h 10305"/>
              <a:gd name="connsiteX13" fmla="*/ 8043 w 9852"/>
              <a:gd name="connsiteY13" fmla="*/ 1437 h 10305"/>
              <a:gd name="connsiteX14" fmla="*/ 8311 w 9852"/>
              <a:gd name="connsiteY14" fmla="*/ 2074 h 10305"/>
              <a:gd name="connsiteX15" fmla="*/ 8810 w 9852"/>
              <a:gd name="connsiteY15" fmla="*/ 3609 h 10305"/>
              <a:gd name="connsiteX16" fmla="*/ 9247 w 9852"/>
              <a:gd name="connsiteY16" fmla="*/ 4929 h 10305"/>
              <a:gd name="connsiteX17" fmla="*/ 9467 w 9852"/>
              <a:gd name="connsiteY17" fmla="*/ 6727 h 10305"/>
              <a:gd name="connsiteX18" fmla="*/ 9819 w 9852"/>
              <a:gd name="connsiteY18" fmla="*/ 9345 h 10305"/>
              <a:gd name="connsiteX19" fmla="*/ 9852 w 9852"/>
              <a:gd name="connsiteY19" fmla="*/ 10305 h 10305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164 w 10111"/>
              <a:gd name="connsiteY13" fmla="*/ 1394 h 10000"/>
              <a:gd name="connsiteX14" fmla="*/ 8436 w 10111"/>
              <a:gd name="connsiteY14" fmla="*/ 2013 h 10000"/>
              <a:gd name="connsiteX15" fmla="*/ 8942 w 10111"/>
              <a:gd name="connsiteY15" fmla="*/ 3502 h 10000"/>
              <a:gd name="connsiteX16" fmla="*/ 9386 w 10111"/>
              <a:gd name="connsiteY16" fmla="*/ 4783 h 10000"/>
              <a:gd name="connsiteX17" fmla="*/ 9609 w 10111"/>
              <a:gd name="connsiteY17" fmla="*/ 6528 h 10000"/>
              <a:gd name="connsiteX18" fmla="*/ 10097 w 10111"/>
              <a:gd name="connsiteY18" fmla="*/ 8624 h 10000"/>
              <a:gd name="connsiteX19" fmla="*/ 10000 w 10111"/>
              <a:gd name="connsiteY19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164 w 10111"/>
              <a:gd name="connsiteY13" fmla="*/ 1394 h 10000"/>
              <a:gd name="connsiteX14" fmla="*/ 8436 w 10111"/>
              <a:gd name="connsiteY14" fmla="*/ 2013 h 10000"/>
              <a:gd name="connsiteX15" fmla="*/ 8942 w 10111"/>
              <a:gd name="connsiteY15" fmla="*/ 3502 h 10000"/>
              <a:gd name="connsiteX16" fmla="*/ 9386 w 10111"/>
              <a:gd name="connsiteY16" fmla="*/ 4783 h 10000"/>
              <a:gd name="connsiteX17" fmla="*/ 9895 w 10111"/>
              <a:gd name="connsiteY17" fmla="*/ 6417 h 10000"/>
              <a:gd name="connsiteX18" fmla="*/ 10097 w 10111"/>
              <a:gd name="connsiteY18" fmla="*/ 8624 h 10000"/>
              <a:gd name="connsiteX19" fmla="*/ 10000 w 10111"/>
              <a:gd name="connsiteY19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164 w 10111"/>
              <a:gd name="connsiteY13" fmla="*/ 1394 h 10000"/>
              <a:gd name="connsiteX14" fmla="*/ 8436 w 10111"/>
              <a:gd name="connsiteY14" fmla="*/ 2013 h 10000"/>
              <a:gd name="connsiteX15" fmla="*/ 8942 w 10111"/>
              <a:gd name="connsiteY15" fmla="*/ 3502 h 10000"/>
              <a:gd name="connsiteX16" fmla="*/ 9386 w 10111"/>
              <a:gd name="connsiteY16" fmla="*/ 4413 h 10000"/>
              <a:gd name="connsiteX17" fmla="*/ 9895 w 10111"/>
              <a:gd name="connsiteY17" fmla="*/ 6417 h 10000"/>
              <a:gd name="connsiteX18" fmla="*/ 10097 w 10111"/>
              <a:gd name="connsiteY18" fmla="*/ 8624 h 10000"/>
              <a:gd name="connsiteX19" fmla="*/ 10000 w 10111"/>
              <a:gd name="connsiteY19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164 w 10111"/>
              <a:gd name="connsiteY13" fmla="*/ 1394 h 10000"/>
              <a:gd name="connsiteX14" fmla="*/ 8436 w 10111"/>
              <a:gd name="connsiteY14" fmla="*/ 2013 h 10000"/>
              <a:gd name="connsiteX15" fmla="*/ 9098 w 10111"/>
              <a:gd name="connsiteY15" fmla="*/ 3021 h 10000"/>
              <a:gd name="connsiteX16" fmla="*/ 9386 w 10111"/>
              <a:gd name="connsiteY16" fmla="*/ 4413 h 10000"/>
              <a:gd name="connsiteX17" fmla="*/ 9895 w 10111"/>
              <a:gd name="connsiteY17" fmla="*/ 6417 h 10000"/>
              <a:gd name="connsiteX18" fmla="*/ 10097 w 10111"/>
              <a:gd name="connsiteY18" fmla="*/ 8624 h 10000"/>
              <a:gd name="connsiteX19" fmla="*/ 10000 w 10111"/>
              <a:gd name="connsiteY19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164 w 10111"/>
              <a:gd name="connsiteY13" fmla="*/ 1394 h 10000"/>
              <a:gd name="connsiteX14" fmla="*/ 8436 w 10111"/>
              <a:gd name="connsiteY14" fmla="*/ 2013 h 10000"/>
              <a:gd name="connsiteX15" fmla="*/ 9098 w 10111"/>
              <a:gd name="connsiteY15" fmla="*/ 3021 h 10000"/>
              <a:gd name="connsiteX16" fmla="*/ 9464 w 10111"/>
              <a:gd name="connsiteY16" fmla="*/ 4857 h 10000"/>
              <a:gd name="connsiteX17" fmla="*/ 9895 w 10111"/>
              <a:gd name="connsiteY17" fmla="*/ 6417 h 10000"/>
              <a:gd name="connsiteX18" fmla="*/ 10097 w 10111"/>
              <a:gd name="connsiteY18" fmla="*/ 8624 h 10000"/>
              <a:gd name="connsiteX19" fmla="*/ 10000 w 10111"/>
              <a:gd name="connsiteY19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164 w 10111"/>
              <a:gd name="connsiteY13" fmla="*/ 1394 h 10000"/>
              <a:gd name="connsiteX14" fmla="*/ 8436 w 10111"/>
              <a:gd name="connsiteY14" fmla="*/ 2013 h 10000"/>
              <a:gd name="connsiteX15" fmla="*/ 8994 w 10111"/>
              <a:gd name="connsiteY15" fmla="*/ 3058 h 10000"/>
              <a:gd name="connsiteX16" fmla="*/ 9464 w 10111"/>
              <a:gd name="connsiteY16" fmla="*/ 4857 h 10000"/>
              <a:gd name="connsiteX17" fmla="*/ 9895 w 10111"/>
              <a:gd name="connsiteY17" fmla="*/ 6417 h 10000"/>
              <a:gd name="connsiteX18" fmla="*/ 10097 w 10111"/>
              <a:gd name="connsiteY18" fmla="*/ 8624 h 10000"/>
              <a:gd name="connsiteX19" fmla="*/ 10000 w 10111"/>
              <a:gd name="connsiteY19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436 w 10111"/>
              <a:gd name="connsiteY13" fmla="*/ 2013 h 10000"/>
              <a:gd name="connsiteX14" fmla="*/ 8994 w 10111"/>
              <a:gd name="connsiteY14" fmla="*/ 3058 h 10000"/>
              <a:gd name="connsiteX15" fmla="*/ 9464 w 10111"/>
              <a:gd name="connsiteY15" fmla="*/ 4857 h 10000"/>
              <a:gd name="connsiteX16" fmla="*/ 9895 w 10111"/>
              <a:gd name="connsiteY16" fmla="*/ 6417 h 10000"/>
              <a:gd name="connsiteX17" fmla="*/ 10097 w 10111"/>
              <a:gd name="connsiteY17" fmla="*/ 8624 h 10000"/>
              <a:gd name="connsiteX18" fmla="*/ 10000 w 10111"/>
              <a:gd name="connsiteY18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540 w 10111"/>
              <a:gd name="connsiteY13" fmla="*/ 1939 h 10000"/>
              <a:gd name="connsiteX14" fmla="*/ 8994 w 10111"/>
              <a:gd name="connsiteY14" fmla="*/ 3058 h 10000"/>
              <a:gd name="connsiteX15" fmla="*/ 9464 w 10111"/>
              <a:gd name="connsiteY15" fmla="*/ 4857 h 10000"/>
              <a:gd name="connsiteX16" fmla="*/ 9895 w 10111"/>
              <a:gd name="connsiteY16" fmla="*/ 6417 h 10000"/>
              <a:gd name="connsiteX17" fmla="*/ 10097 w 10111"/>
              <a:gd name="connsiteY17" fmla="*/ 8624 h 10000"/>
              <a:gd name="connsiteX18" fmla="*/ 10000 w 10111"/>
              <a:gd name="connsiteY18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540 w 10111"/>
              <a:gd name="connsiteY13" fmla="*/ 1939 h 10000"/>
              <a:gd name="connsiteX14" fmla="*/ 9202 w 10111"/>
              <a:gd name="connsiteY14" fmla="*/ 3502 h 10000"/>
              <a:gd name="connsiteX15" fmla="*/ 9464 w 10111"/>
              <a:gd name="connsiteY15" fmla="*/ 4857 h 10000"/>
              <a:gd name="connsiteX16" fmla="*/ 9895 w 10111"/>
              <a:gd name="connsiteY16" fmla="*/ 6417 h 10000"/>
              <a:gd name="connsiteX17" fmla="*/ 10097 w 10111"/>
              <a:gd name="connsiteY17" fmla="*/ 8624 h 10000"/>
              <a:gd name="connsiteX18" fmla="*/ 10000 w 10111"/>
              <a:gd name="connsiteY18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540 w 10111"/>
              <a:gd name="connsiteY13" fmla="*/ 1939 h 10000"/>
              <a:gd name="connsiteX14" fmla="*/ 9202 w 10111"/>
              <a:gd name="connsiteY14" fmla="*/ 3502 h 10000"/>
              <a:gd name="connsiteX15" fmla="*/ 9620 w 10111"/>
              <a:gd name="connsiteY15" fmla="*/ 5042 h 10000"/>
              <a:gd name="connsiteX16" fmla="*/ 9895 w 10111"/>
              <a:gd name="connsiteY16" fmla="*/ 6417 h 10000"/>
              <a:gd name="connsiteX17" fmla="*/ 10097 w 10111"/>
              <a:gd name="connsiteY17" fmla="*/ 8624 h 10000"/>
              <a:gd name="connsiteX18" fmla="*/ 10000 w 10111"/>
              <a:gd name="connsiteY18" fmla="*/ 10000 h 10000"/>
              <a:gd name="connsiteX0" fmla="*/ 30 w 10087"/>
              <a:gd name="connsiteY0" fmla="*/ 9939 h 10000"/>
              <a:gd name="connsiteX1" fmla="*/ 20 w 10087"/>
              <a:gd name="connsiteY1" fmla="*/ 7689 h 10000"/>
              <a:gd name="connsiteX2" fmla="*/ 205 w 10087"/>
              <a:gd name="connsiteY2" fmla="*/ 5925 h 10000"/>
              <a:gd name="connsiteX3" fmla="*/ 451 w 10087"/>
              <a:gd name="connsiteY3" fmla="*/ 4585 h 10000"/>
              <a:gd name="connsiteX4" fmla="*/ 966 w 10087"/>
              <a:gd name="connsiteY4" fmla="*/ 2803 h 10000"/>
              <a:gd name="connsiteX5" fmla="*/ 1483 w 10087"/>
              <a:gd name="connsiteY5" fmla="*/ 1707 h 10000"/>
              <a:gd name="connsiteX6" fmla="*/ 1973 w 10087"/>
              <a:gd name="connsiteY6" fmla="*/ 1088 h 10000"/>
              <a:gd name="connsiteX7" fmla="*/ 2835 w 10087"/>
              <a:gd name="connsiteY7" fmla="*/ 457 h 10000"/>
              <a:gd name="connsiteX8" fmla="*/ 3925 w 10087"/>
              <a:gd name="connsiteY8" fmla="*/ 0 h 10000"/>
              <a:gd name="connsiteX9" fmla="*/ 5504 w 10087"/>
              <a:gd name="connsiteY9" fmla="*/ 34 h 10000"/>
              <a:gd name="connsiteX10" fmla="*/ 6534 w 10087"/>
              <a:gd name="connsiteY10" fmla="*/ 327 h 10000"/>
              <a:gd name="connsiteX11" fmla="*/ 7321 w 10087"/>
              <a:gd name="connsiteY11" fmla="*/ 712 h 10000"/>
              <a:gd name="connsiteX12" fmla="*/ 7921 w 10087"/>
              <a:gd name="connsiteY12" fmla="*/ 1123 h 10000"/>
              <a:gd name="connsiteX13" fmla="*/ 8540 w 10087"/>
              <a:gd name="connsiteY13" fmla="*/ 1939 h 10000"/>
              <a:gd name="connsiteX14" fmla="*/ 9202 w 10087"/>
              <a:gd name="connsiteY14" fmla="*/ 3502 h 10000"/>
              <a:gd name="connsiteX15" fmla="*/ 9620 w 10087"/>
              <a:gd name="connsiteY15" fmla="*/ 5042 h 10000"/>
              <a:gd name="connsiteX16" fmla="*/ 9895 w 10087"/>
              <a:gd name="connsiteY16" fmla="*/ 6417 h 10000"/>
              <a:gd name="connsiteX17" fmla="*/ 10071 w 10087"/>
              <a:gd name="connsiteY17" fmla="*/ 8106 h 10000"/>
              <a:gd name="connsiteX18" fmla="*/ 10000 w 10087"/>
              <a:gd name="connsiteY18" fmla="*/ 10000 h 10000"/>
              <a:gd name="connsiteX0" fmla="*/ 30 w 10000"/>
              <a:gd name="connsiteY0" fmla="*/ 9939 h 10000"/>
              <a:gd name="connsiteX1" fmla="*/ 20 w 10000"/>
              <a:gd name="connsiteY1" fmla="*/ 7689 h 10000"/>
              <a:gd name="connsiteX2" fmla="*/ 205 w 10000"/>
              <a:gd name="connsiteY2" fmla="*/ 5925 h 10000"/>
              <a:gd name="connsiteX3" fmla="*/ 451 w 10000"/>
              <a:gd name="connsiteY3" fmla="*/ 4585 h 10000"/>
              <a:gd name="connsiteX4" fmla="*/ 966 w 10000"/>
              <a:gd name="connsiteY4" fmla="*/ 2803 h 10000"/>
              <a:gd name="connsiteX5" fmla="*/ 1483 w 10000"/>
              <a:gd name="connsiteY5" fmla="*/ 1707 h 10000"/>
              <a:gd name="connsiteX6" fmla="*/ 1973 w 10000"/>
              <a:gd name="connsiteY6" fmla="*/ 1088 h 10000"/>
              <a:gd name="connsiteX7" fmla="*/ 2835 w 10000"/>
              <a:gd name="connsiteY7" fmla="*/ 457 h 10000"/>
              <a:gd name="connsiteX8" fmla="*/ 3925 w 10000"/>
              <a:gd name="connsiteY8" fmla="*/ 0 h 10000"/>
              <a:gd name="connsiteX9" fmla="*/ 5504 w 10000"/>
              <a:gd name="connsiteY9" fmla="*/ 34 h 10000"/>
              <a:gd name="connsiteX10" fmla="*/ 6534 w 10000"/>
              <a:gd name="connsiteY10" fmla="*/ 327 h 10000"/>
              <a:gd name="connsiteX11" fmla="*/ 7321 w 10000"/>
              <a:gd name="connsiteY11" fmla="*/ 712 h 10000"/>
              <a:gd name="connsiteX12" fmla="*/ 7921 w 10000"/>
              <a:gd name="connsiteY12" fmla="*/ 1123 h 10000"/>
              <a:gd name="connsiteX13" fmla="*/ 8540 w 10000"/>
              <a:gd name="connsiteY13" fmla="*/ 1939 h 10000"/>
              <a:gd name="connsiteX14" fmla="*/ 9202 w 10000"/>
              <a:gd name="connsiteY14" fmla="*/ 3502 h 10000"/>
              <a:gd name="connsiteX15" fmla="*/ 9620 w 10000"/>
              <a:gd name="connsiteY15" fmla="*/ 5042 h 10000"/>
              <a:gd name="connsiteX16" fmla="*/ 9895 w 10000"/>
              <a:gd name="connsiteY16" fmla="*/ 6417 h 10000"/>
              <a:gd name="connsiteX17" fmla="*/ 9967 w 10000"/>
              <a:gd name="connsiteY17" fmla="*/ 8143 h 10000"/>
              <a:gd name="connsiteX18" fmla="*/ 10000 w 10000"/>
              <a:gd name="connsiteY18" fmla="*/ 10000 h 10000"/>
              <a:gd name="connsiteX0" fmla="*/ 30 w 10000"/>
              <a:gd name="connsiteY0" fmla="*/ 9939 h 10000"/>
              <a:gd name="connsiteX1" fmla="*/ 20 w 10000"/>
              <a:gd name="connsiteY1" fmla="*/ 7689 h 10000"/>
              <a:gd name="connsiteX2" fmla="*/ 205 w 10000"/>
              <a:gd name="connsiteY2" fmla="*/ 5925 h 10000"/>
              <a:gd name="connsiteX3" fmla="*/ 451 w 10000"/>
              <a:gd name="connsiteY3" fmla="*/ 4585 h 10000"/>
              <a:gd name="connsiteX4" fmla="*/ 966 w 10000"/>
              <a:gd name="connsiteY4" fmla="*/ 2803 h 10000"/>
              <a:gd name="connsiteX5" fmla="*/ 1483 w 10000"/>
              <a:gd name="connsiteY5" fmla="*/ 1707 h 10000"/>
              <a:gd name="connsiteX6" fmla="*/ 1973 w 10000"/>
              <a:gd name="connsiteY6" fmla="*/ 1088 h 10000"/>
              <a:gd name="connsiteX7" fmla="*/ 2835 w 10000"/>
              <a:gd name="connsiteY7" fmla="*/ 457 h 10000"/>
              <a:gd name="connsiteX8" fmla="*/ 3925 w 10000"/>
              <a:gd name="connsiteY8" fmla="*/ 0 h 10000"/>
              <a:gd name="connsiteX9" fmla="*/ 5504 w 10000"/>
              <a:gd name="connsiteY9" fmla="*/ 34 h 10000"/>
              <a:gd name="connsiteX10" fmla="*/ 6534 w 10000"/>
              <a:gd name="connsiteY10" fmla="*/ 327 h 10000"/>
              <a:gd name="connsiteX11" fmla="*/ 7321 w 10000"/>
              <a:gd name="connsiteY11" fmla="*/ 712 h 10000"/>
              <a:gd name="connsiteX12" fmla="*/ 7921 w 10000"/>
              <a:gd name="connsiteY12" fmla="*/ 1123 h 10000"/>
              <a:gd name="connsiteX13" fmla="*/ 8540 w 10000"/>
              <a:gd name="connsiteY13" fmla="*/ 1939 h 10000"/>
              <a:gd name="connsiteX14" fmla="*/ 9202 w 10000"/>
              <a:gd name="connsiteY14" fmla="*/ 3502 h 10000"/>
              <a:gd name="connsiteX15" fmla="*/ 9620 w 10000"/>
              <a:gd name="connsiteY15" fmla="*/ 5042 h 10000"/>
              <a:gd name="connsiteX16" fmla="*/ 9843 w 10000"/>
              <a:gd name="connsiteY16" fmla="*/ 6417 h 10000"/>
              <a:gd name="connsiteX17" fmla="*/ 9967 w 10000"/>
              <a:gd name="connsiteY17" fmla="*/ 8143 h 10000"/>
              <a:gd name="connsiteX18" fmla="*/ 10000 w 10000"/>
              <a:gd name="connsiteY18" fmla="*/ 10000 h 10000"/>
              <a:gd name="connsiteX0" fmla="*/ 30 w 10063"/>
              <a:gd name="connsiteY0" fmla="*/ 9939 h 10000"/>
              <a:gd name="connsiteX1" fmla="*/ 20 w 10063"/>
              <a:gd name="connsiteY1" fmla="*/ 7689 h 10000"/>
              <a:gd name="connsiteX2" fmla="*/ 205 w 10063"/>
              <a:gd name="connsiteY2" fmla="*/ 5925 h 10000"/>
              <a:gd name="connsiteX3" fmla="*/ 451 w 10063"/>
              <a:gd name="connsiteY3" fmla="*/ 4585 h 10000"/>
              <a:gd name="connsiteX4" fmla="*/ 966 w 10063"/>
              <a:gd name="connsiteY4" fmla="*/ 2803 h 10000"/>
              <a:gd name="connsiteX5" fmla="*/ 1483 w 10063"/>
              <a:gd name="connsiteY5" fmla="*/ 1707 h 10000"/>
              <a:gd name="connsiteX6" fmla="*/ 1973 w 10063"/>
              <a:gd name="connsiteY6" fmla="*/ 1088 h 10000"/>
              <a:gd name="connsiteX7" fmla="*/ 2835 w 10063"/>
              <a:gd name="connsiteY7" fmla="*/ 457 h 10000"/>
              <a:gd name="connsiteX8" fmla="*/ 3925 w 10063"/>
              <a:gd name="connsiteY8" fmla="*/ 0 h 10000"/>
              <a:gd name="connsiteX9" fmla="*/ 5504 w 10063"/>
              <a:gd name="connsiteY9" fmla="*/ 34 h 10000"/>
              <a:gd name="connsiteX10" fmla="*/ 6534 w 10063"/>
              <a:gd name="connsiteY10" fmla="*/ 327 h 10000"/>
              <a:gd name="connsiteX11" fmla="*/ 7321 w 10063"/>
              <a:gd name="connsiteY11" fmla="*/ 712 h 10000"/>
              <a:gd name="connsiteX12" fmla="*/ 7921 w 10063"/>
              <a:gd name="connsiteY12" fmla="*/ 1123 h 10000"/>
              <a:gd name="connsiteX13" fmla="*/ 8540 w 10063"/>
              <a:gd name="connsiteY13" fmla="*/ 1939 h 10000"/>
              <a:gd name="connsiteX14" fmla="*/ 9202 w 10063"/>
              <a:gd name="connsiteY14" fmla="*/ 3502 h 10000"/>
              <a:gd name="connsiteX15" fmla="*/ 9620 w 10063"/>
              <a:gd name="connsiteY15" fmla="*/ 5042 h 10000"/>
              <a:gd name="connsiteX16" fmla="*/ 9843 w 10063"/>
              <a:gd name="connsiteY16" fmla="*/ 6417 h 10000"/>
              <a:gd name="connsiteX17" fmla="*/ 10045 w 10063"/>
              <a:gd name="connsiteY17" fmla="*/ 8402 h 10000"/>
              <a:gd name="connsiteX18" fmla="*/ 10000 w 10063"/>
              <a:gd name="connsiteY18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63" h="10000">
                <a:moveTo>
                  <a:pt x="30" y="9939"/>
                </a:moveTo>
                <a:cubicBezTo>
                  <a:pt x="105" y="9624"/>
                  <a:pt x="-56" y="8358"/>
                  <a:pt x="20" y="7689"/>
                </a:cubicBezTo>
                <a:cubicBezTo>
                  <a:pt x="97" y="7020"/>
                  <a:pt x="146" y="6566"/>
                  <a:pt x="205" y="5925"/>
                </a:cubicBezTo>
                <a:cubicBezTo>
                  <a:pt x="265" y="5285"/>
                  <a:pt x="324" y="5105"/>
                  <a:pt x="451" y="4585"/>
                </a:cubicBezTo>
                <a:cubicBezTo>
                  <a:pt x="578" y="4065"/>
                  <a:pt x="854" y="3168"/>
                  <a:pt x="966" y="2803"/>
                </a:cubicBezTo>
                <a:cubicBezTo>
                  <a:pt x="1139" y="2323"/>
                  <a:pt x="1315" y="1993"/>
                  <a:pt x="1483" y="1707"/>
                </a:cubicBezTo>
                <a:cubicBezTo>
                  <a:pt x="1650" y="1422"/>
                  <a:pt x="1748" y="1296"/>
                  <a:pt x="1973" y="1088"/>
                </a:cubicBezTo>
                <a:cubicBezTo>
                  <a:pt x="2199" y="879"/>
                  <a:pt x="2510" y="639"/>
                  <a:pt x="2835" y="457"/>
                </a:cubicBezTo>
                <a:cubicBezTo>
                  <a:pt x="3160" y="276"/>
                  <a:pt x="3636" y="34"/>
                  <a:pt x="3925" y="0"/>
                </a:cubicBezTo>
                <a:cubicBezTo>
                  <a:pt x="4061" y="13"/>
                  <a:pt x="5367" y="4"/>
                  <a:pt x="5504" y="34"/>
                </a:cubicBezTo>
                <a:cubicBezTo>
                  <a:pt x="5948" y="107"/>
                  <a:pt x="6231" y="213"/>
                  <a:pt x="6534" y="327"/>
                </a:cubicBezTo>
                <a:cubicBezTo>
                  <a:pt x="6836" y="441"/>
                  <a:pt x="7175" y="633"/>
                  <a:pt x="7321" y="712"/>
                </a:cubicBezTo>
                <a:cubicBezTo>
                  <a:pt x="7553" y="845"/>
                  <a:pt x="7781" y="1009"/>
                  <a:pt x="7921" y="1123"/>
                </a:cubicBezTo>
                <a:cubicBezTo>
                  <a:pt x="8107" y="1340"/>
                  <a:pt x="8361" y="1617"/>
                  <a:pt x="8540" y="1939"/>
                </a:cubicBezTo>
                <a:cubicBezTo>
                  <a:pt x="8626" y="2179"/>
                  <a:pt x="9083" y="3053"/>
                  <a:pt x="9202" y="3502"/>
                </a:cubicBezTo>
                <a:cubicBezTo>
                  <a:pt x="9322" y="3951"/>
                  <a:pt x="9509" y="4538"/>
                  <a:pt x="9620" y="5042"/>
                </a:cubicBezTo>
                <a:cubicBezTo>
                  <a:pt x="9731" y="5547"/>
                  <a:pt x="9772" y="5861"/>
                  <a:pt x="9843" y="6417"/>
                </a:cubicBezTo>
                <a:cubicBezTo>
                  <a:pt x="9940" y="7131"/>
                  <a:pt x="9953" y="7817"/>
                  <a:pt x="10045" y="8402"/>
                </a:cubicBezTo>
                <a:cubicBezTo>
                  <a:pt x="10118" y="8722"/>
                  <a:pt x="9944" y="9820"/>
                  <a:pt x="10000" y="10000"/>
                </a:cubicBezTo>
              </a:path>
            </a:pathLst>
          </a:custGeom>
          <a:gradFill flip="none" rotWithShape="1">
            <a:gsLst>
              <a:gs pos="60000">
                <a:schemeClr val="bg1"/>
              </a:gs>
              <a:gs pos="87000">
                <a:schemeClr val="tx1">
                  <a:lumMod val="50000"/>
                  <a:lumOff val="50000"/>
                  <a:alpha val="48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/>
        </p:spPr>
        <p:txBody>
          <a:bodyPr/>
          <a:lstStyle/>
          <a:p>
            <a:endParaRPr lang="it-IT"/>
          </a:p>
        </p:txBody>
      </p:sp>
      <p:sp>
        <p:nvSpPr>
          <p:cNvPr id="54" name="Freeform 10" descr="Granito"/>
          <p:cNvSpPr>
            <a:spLocks/>
          </p:cNvSpPr>
          <p:nvPr/>
        </p:nvSpPr>
        <p:spPr bwMode="auto">
          <a:xfrm>
            <a:off x="3813821" y="2917923"/>
            <a:ext cx="4206230" cy="3031357"/>
          </a:xfrm>
          <a:custGeom>
            <a:avLst/>
            <a:gdLst>
              <a:gd name="T0" fmla="*/ 0 w 4137"/>
              <a:gd name="T1" fmla="*/ 2252 h 2276"/>
              <a:gd name="T2" fmla="*/ 85 w 4137"/>
              <a:gd name="T3" fmla="*/ 2179 h 2276"/>
              <a:gd name="T4" fmla="*/ 117 w 4137"/>
              <a:gd name="T5" fmla="*/ 2132 h 2276"/>
              <a:gd name="T6" fmla="*/ 159 w 4137"/>
              <a:gd name="T7" fmla="*/ 2019 h 2276"/>
              <a:gd name="T8" fmla="*/ 138 w 4137"/>
              <a:gd name="T9" fmla="*/ 1898 h 2276"/>
              <a:gd name="T10" fmla="*/ 117 w 4137"/>
              <a:gd name="T11" fmla="*/ 1874 h 2276"/>
              <a:gd name="T12" fmla="*/ 244 w 4137"/>
              <a:gd name="T13" fmla="*/ 1664 h 2276"/>
              <a:gd name="T14" fmla="*/ 233 w 4137"/>
              <a:gd name="T15" fmla="*/ 1536 h 2276"/>
              <a:gd name="T16" fmla="*/ 191 w 4137"/>
              <a:gd name="T17" fmla="*/ 1456 h 2276"/>
              <a:gd name="T18" fmla="*/ 169 w 4137"/>
              <a:gd name="T19" fmla="*/ 1415 h 2276"/>
              <a:gd name="T20" fmla="*/ 180 w 4137"/>
              <a:gd name="T21" fmla="*/ 1311 h 2276"/>
              <a:gd name="T22" fmla="*/ 340 w 4137"/>
              <a:gd name="T23" fmla="*/ 1158 h 2276"/>
              <a:gd name="T24" fmla="*/ 276 w 4137"/>
              <a:gd name="T25" fmla="*/ 997 h 2276"/>
              <a:gd name="T26" fmla="*/ 276 w 4137"/>
              <a:gd name="T27" fmla="*/ 821 h 2276"/>
              <a:gd name="T28" fmla="*/ 307 w 4137"/>
              <a:gd name="T29" fmla="*/ 796 h 2276"/>
              <a:gd name="T30" fmla="*/ 424 w 4137"/>
              <a:gd name="T31" fmla="*/ 700 h 2276"/>
              <a:gd name="T32" fmla="*/ 477 w 4137"/>
              <a:gd name="T33" fmla="*/ 579 h 2276"/>
              <a:gd name="T34" fmla="*/ 541 w 4137"/>
              <a:gd name="T35" fmla="*/ 482 h 2276"/>
              <a:gd name="T36" fmla="*/ 562 w 4137"/>
              <a:gd name="T37" fmla="*/ 458 h 2276"/>
              <a:gd name="T38" fmla="*/ 679 w 4137"/>
              <a:gd name="T39" fmla="*/ 322 h 2276"/>
              <a:gd name="T40" fmla="*/ 742 w 4137"/>
              <a:gd name="T41" fmla="*/ 290 h 2276"/>
              <a:gd name="T42" fmla="*/ 764 w 4137"/>
              <a:gd name="T43" fmla="*/ 265 h 2276"/>
              <a:gd name="T44" fmla="*/ 795 w 4137"/>
              <a:gd name="T45" fmla="*/ 249 h 2276"/>
              <a:gd name="T46" fmla="*/ 870 w 4137"/>
              <a:gd name="T47" fmla="*/ 177 h 2276"/>
              <a:gd name="T48" fmla="*/ 986 w 4137"/>
              <a:gd name="T49" fmla="*/ 128 h 2276"/>
              <a:gd name="T50" fmla="*/ 1177 w 4137"/>
              <a:gd name="T51" fmla="*/ 160 h 2276"/>
              <a:gd name="T52" fmla="*/ 1379 w 4137"/>
              <a:gd name="T53" fmla="*/ 81 h 2276"/>
              <a:gd name="T54" fmla="*/ 1697 w 4137"/>
              <a:gd name="T55" fmla="*/ 65 h 2276"/>
              <a:gd name="T56" fmla="*/ 1856 w 4137"/>
              <a:gd name="T57" fmla="*/ 0 h 2276"/>
              <a:gd name="T58" fmla="*/ 2015 w 4137"/>
              <a:gd name="T59" fmla="*/ 8 h 2276"/>
              <a:gd name="T60" fmla="*/ 2047 w 4137"/>
              <a:gd name="T61" fmla="*/ 24 h 2276"/>
              <a:gd name="T62" fmla="*/ 2152 w 4137"/>
              <a:gd name="T63" fmla="*/ 57 h 2276"/>
              <a:gd name="T64" fmla="*/ 2354 w 4137"/>
              <a:gd name="T65" fmla="*/ 40 h 2276"/>
              <a:gd name="T66" fmla="*/ 2387 w 4137"/>
              <a:gd name="T67" fmla="*/ 8 h 2276"/>
              <a:gd name="T68" fmla="*/ 2620 w 4137"/>
              <a:gd name="T69" fmla="*/ 16 h 2276"/>
              <a:gd name="T70" fmla="*/ 2736 w 4137"/>
              <a:gd name="T71" fmla="*/ 40 h 2276"/>
              <a:gd name="T72" fmla="*/ 2811 w 4137"/>
              <a:gd name="T73" fmla="*/ 24 h 2276"/>
              <a:gd name="T74" fmla="*/ 2895 w 4137"/>
              <a:gd name="T75" fmla="*/ 40 h 2276"/>
              <a:gd name="T76" fmla="*/ 2958 w 4137"/>
              <a:gd name="T77" fmla="*/ 89 h 2276"/>
              <a:gd name="T78" fmla="*/ 3012 w 4137"/>
              <a:gd name="T79" fmla="*/ 136 h 2276"/>
              <a:gd name="T80" fmla="*/ 3192 w 4137"/>
              <a:gd name="T81" fmla="*/ 185 h 2276"/>
              <a:gd name="T82" fmla="*/ 3287 w 4137"/>
              <a:gd name="T83" fmla="*/ 249 h 2276"/>
              <a:gd name="T84" fmla="*/ 3393 w 4137"/>
              <a:gd name="T85" fmla="*/ 394 h 2276"/>
              <a:gd name="T86" fmla="*/ 3426 w 4137"/>
              <a:gd name="T87" fmla="*/ 450 h 2276"/>
              <a:gd name="T88" fmla="*/ 3489 w 4137"/>
              <a:gd name="T89" fmla="*/ 587 h 2276"/>
              <a:gd name="T90" fmla="*/ 3588 w 4137"/>
              <a:gd name="T91" fmla="*/ 884 h 2276"/>
              <a:gd name="T92" fmla="*/ 3673 w 4137"/>
              <a:gd name="T93" fmla="*/ 1026 h 2276"/>
              <a:gd name="T94" fmla="*/ 3769 w 4137"/>
              <a:gd name="T95" fmla="*/ 1148 h 2276"/>
              <a:gd name="T96" fmla="*/ 3887 w 4137"/>
              <a:gd name="T97" fmla="*/ 1479 h 2276"/>
              <a:gd name="T98" fmla="*/ 3958 w 4137"/>
              <a:gd name="T99" fmla="*/ 1826 h 2276"/>
              <a:gd name="T100" fmla="*/ 4108 w 4137"/>
              <a:gd name="T101" fmla="*/ 2039 h 2276"/>
              <a:gd name="T102" fmla="*/ 4132 w 4137"/>
              <a:gd name="T103" fmla="*/ 2276 h 2276"/>
              <a:gd name="connsiteX0" fmla="*/ 0 w 9955"/>
              <a:gd name="connsiteY0" fmla="*/ 9895 h 9895"/>
              <a:gd name="connsiteX1" fmla="*/ 205 w 9955"/>
              <a:gd name="connsiteY1" fmla="*/ 9574 h 9895"/>
              <a:gd name="connsiteX2" fmla="*/ 283 w 9955"/>
              <a:gd name="connsiteY2" fmla="*/ 9367 h 9895"/>
              <a:gd name="connsiteX3" fmla="*/ 384 w 9955"/>
              <a:gd name="connsiteY3" fmla="*/ 8871 h 9895"/>
              <a:gd name="connsiteX4" fmla="*/ 334 w 9955"/>
              <a:gd name="connsiteY4" fmla="*/ 8339 h 9895"/>
              <a:gd name="connsiteX5" fmla="*/ 283 w 9955"/>
              <a:gd name="connsiteY5" fmla="*/ 8234 h 9895"/>
              <a:gd name="connsiteX6" fmla="*/ 590 w 9955"/>
              <a:gd name="connsiteY6" fmla="*/ 7311 h 9895"/>
              <a:gd name="connsiteX7" fmla="*/ 563 w 9955"/>
              <a:gd name="connsiteY7" fmla="*/ 6749 h 9895"/>
              <a:gd name="connsiteX8" fmla="*/ 462 w 9955"/>
              <a:gd name="connsiteY8" fmla="*/ 6397 h 9895"/>
              <a:gd name="connsiteX9" fmla="*/ 409 w 9955"/>
              <a:gd name="connsiteY9" fmla="*/ 6217 h 9895"/>
              <a:gd name="connsiteX10" fmla="*/ 435 w 9955"/>
              <a:gd name="connsiteY10" fmla="*/ 5760 h 9895"/>
              <a:gd name="connsiteX11" fmla="*/ 822 w 9955"/>
              <a:gd name="connsiteY11" fmla="*/ 5088 h 9895"/>
              <a:gd name="connsiteX12" fmla="*/ 667 w 9955"/>
              <a:gd name="connsiteY12" fmla="*/ 4380 h 9895"/>
              <a:gd name="connsiteX13" fmla="*/ 667 w 9955"/>
              <a:gd name="connsiteY13" fmla="*/ 3607 h 9895"/>
              <a:gd name="connsiteX14" fmla="*/ 742 w 9955"/>
              <a:gd name="connsiteY14" fmla="*/ 3497 h 9895"/>
              <a:gd name="connsiteX15" fmla="*/ 1025 w 9955"/>
              <a:gd name="connsiteY15" fmla="*/ 3076 h 9895"/>
              <a:gd name="connsiteX16" fmla="*/ 1153 w 9955"/>
              <a:gd name="connsiteY16" fmla="*/ 2544 h 9895"/>
              <a:gd name="connsiteX17" fmla="*/ 1308 w 9955"/>
              <a:gd name="connsiteY17" fmla="*/ 2118 h 9895"/>
              <a:gd name="connsiteX18" fmla="*/ 1358 w 9955"/>
              <a:gd name="connsiteY18" fmla="*/ 2012 h 9895"/>
              <a:gd name="connsiteX19" fmla="*/ 1641 w 9955"/>
              <a:gd name="connsiteY19" fmla="*/ 1415 h 9895"/>
              <a:gd name="connsiteX20" fmla="*/ 1794 w 9955"/>
              <a:gd name="connsiteY20" fmla="*/ 1274 h 9895"/>
              <a:gd name="connsiteX21" fmla="*/ 1847 w 9955"/>
              <a:gd name="connsiteY21" fmla="*/ 1164 h 9895"/>
              <a:gd name="connsiteX22" fmla="*/ 1922 w 9955"/>
              <a:gd name="connsiteY22" fmla="*/ 1094 h 9895"/>
              <a:gd name="connsiteX23" fmla="*/ 2103 w 9955"/>
              <a:gd name="connsiteY23" fmla="*/ 778 h 9895"/>
              <a:gd name="connsiteX24" fmla="*/ 2383 w 9955"/>
              <a:gd name="connsiteY24" fmla="*/ 562 h 9895"/>
              <a:gd name="connsiteX25" fmla="*/ 2845 w 9955"/>
              <a:gd name="connsiteY25" fmla="*/ 703 h 9895"/>
              <a:gd name="connsiteX26" fmla="*/ 3333 w 9955"/>
              <a:gd name="connsiteY26" fmla="*/ 356 h 9895"/>
              <a:gd name="connsiteX27" fmla="*/ 4102 w 9955"/>
              <a:gd name="connsiteY27" fmla="*/ 286 h 9895"/>
              <a:gd name="connsiteX28" fmla="*/ 4486 w 9955"/>
              <a:gd name="connsiteY28" fmla="*/ 0 h 9895"/>
              <a:gd name="connsiteX29" fmla="*/ 4871 w 9955"/>
              <a:gd name="connsiteY29" fmla="*/ 35 h 9895"/>
              <a:gd name="connsiteX30" fmla="*/ 4948 w 9955"/>
              <a:gd name="connsiteY30" fmla="*/ 105 h 9895"/>
              <a:gd name="connsiteX31" fmla="*/ 5202 w 9955"/>
              <a:gd name="connsiteY31" fmla="*/ 250 h 9895"/>
              <a:gd name="connsiteX32" fmla="*/ 5690 w 9955"/>
              <a:gd name="connsiteY32" fmla="*/ 176 h 9895"/>
              <a:gd name="connsiteX33" fmla="*/ 5770 w 9955"/>
              <a:gd name="connsiteY33" fmla="*/ 35 h 9895"/>
              <a:gd name="connsiteX34" fmla="*/ 6333 w 9955"/>
              <a:gd name="connsiteY34" fmla="*/ 70 h 9895"/>
              <a:gd name="connsiteX35" fmla="*/ 6613 w 9955"/>
              <a:gd name="connsiteY35" fmla="*/ 176 h 9895"/>
              <a:gd name="connsiteX36" fmla="*/ 6795 w 9955"/>
              <a:gd name="connsiteY36" fmla="*/ 105 h 9895"/>
              <a:gd name="connsiteX37" fmla="*/ 6998 w 9955"/>
              <a:gd name="connsiteY37" fmla="*/ 176 h 9895"/>
              <a:gd name="connsiteX38" fmla="*/ 7150 w 9955"/>
              <a:gd name="connsiteY38" fmla="*/ 391 h 9895"/>
              <a:gd name="connsiteX39" fmla="*/ 7281 w 9955"/>
              <a:gd name="connsiteY39" fmla="*/ 598 h 9895"/>
              <a:gd name="connsiteX40" fmla="*/ 7716 w 9955"/>
              <a:gd name="connsiteY40" fmla="*/ 813 h 9895"/>
              <a:gd name="connsiteX41" fmla="*/ 7945 w 9955"/>
              <a:gd name="connsiteY41" fmla="*/ 1094 h 9895"/>
              <a:gd name="connsiteX42" fmla="*/ 8202 w 9955"/>
              <a:gd name="connsiteY42" fmla="*/ 1731 h 9895"/>
              <a:gd name="connsiteX43" fmla="*/ 8281 w 9955"/>
              <a:gd name="connsiteY43" fmla="*/ 1977 h 9895"/>
              <a:gd name="connsiteX44" fmla="*/ 8434 w 9955"/>
              <a:gd name="connsiteY44" fmla="*/ 2579 h 9895"/>
              <a:gd name="connsiteX45" fmla="*/ 8673 w 9955"/>
              <a:gd name="connsiteY45" fmla="*/ 3884 h 9895"/>
              <a:gd name="connsiteX46" fmla="*/ 8878 w 9955"/>
              <a:gd name="connsiteY46" fmla="*/ 4508 h 9895"/>
              <a:gd name="connsiteX47" fmla="*/ 9110 w 9955"/>
              <a:gd name="connsiteY47" fmla="*/ 5044 h 9895"/>
              <a:gd name="connsiteX48" fmla="*/ 9396 w 9955"/>
              <a:gd name="connsiteY48" fmla="*/ 6498 h 9895"/>
              <a:gd name="connsiteX49" fmla="*/ 9567 w 9955"/>
              <a:gd name="connsiteY49" fmla="*/ 8023 h 9895"/>
              <a:gd name="connsiteX50" fmla="*/ 9930 w 9955"/>
              <a:gd name="connsiteY50" fmla="*/ 8959 h 9895"/>
              <a:gd name="connsiteX51" fmla="*/ 9951 w 9955"/>
              <a:gd name="connsiteY51" fmla="*/ 9784 h 9895"/>
              <a:gd name="connsiteX0" fmla="*/ 0 w 10418"/>
              <a:gd name="connsiteY0" fmla="*/ 10000 h 10149"/>
              <a:gd name="connsiteX1" fmla="*/ 206 w 10418"/>
              <a:gd name="connsiteY1" fmla="*/ 9676 h 10149"/>
              <a:gd name="connsiteX2" fmla="*/ 284 w 10418"/>
              <a:gd name="connsiteY2" fmla="*/ 9466 h 10149"/>
              <a:gd name="connsiteX3" fmla="*/ 386 w 10418"/>
              <a:gd name="connsiteY3" fmla="*/ 8965 h 10149"/>
              <a:gd name="connsiteX4" fmla="*/ 336 w 10418"/>
              <a:gd name="connsiteY4" fmla="*/ 8427 h 10149"/>
              <a:gd name="connsiteX5" fmla="*/ 284 w 10418"/>
              <a:gd name="connsiteY5" fmla="*/ 8321 h 10149"/>
              <a:gd name="connsiteX6" fmla="*/ 593 w 10418"/>
              <a:gd name="connsiteY6" fmla="*/ 7389 h 10149"/>
              <a:gd name="connsiteX7" fmla="*/ 566 w 10418"/>
              <a:gd name="connsiteY7" fmla="*/ 6821 h 10149"/>
              <a:gd name="connsiteX8" fmla="*/ 464 w 10418"/>
              <a:gd name="connsiteY8" fmla="*/ 6465 h 10149"/>
              <a:gd name="connsiteX9" fmla="*/ 411 w 10418"/>
              <a:gd name="connsiteY9" fmla="*/ 6283 h 10149"/>
              <a:gd name="connsiteX10" fmla="*/ 437 w 10418"/>
              <a:gd name="connsiteY10" fmla="*/ 5821 h 10149"/>
              <a:gd name="connsiteX11" fmla="*/ 826 w 10418"/>
              <a:gd name="connsiteY11" fmla="*/ 5142 h 10149"/>
              <a:gd name="connsiteX12" fmla="*/ 670 w 10418"/>
              <a:gd name="connsiteY12" fmla="*/ 4426 h 10149"/>
              <a:gd name="connsiteX13" fmla="*/ 670 w 10418"/>
              <a:gd name="connsiteY13" fmla="*/ 3645 h 10149"/>
              <a:gd name="connsiteX14" fmla="*/ 745 w 10418"/>
              <a:gd name="connsiteY14" fmla="*/ 3534 h 10149"/>
              <a:gd name="connsiteX15" fmla="*/ 1030 w 10418"/>
              <a:gd name="connsiteY15" fmla="*/ 3109 h 10149"/>
              <a:gd name="connsiteX16" fmla="*/ 1158 w 10418"/>
              <a:gd name="connsiteY16" fmla="*/ 2571 h 10149"/>
              <a:gd name="connsiteX17" fmla="*/ 1314 w 10418"/>
              <a:gd name="connsiteY17" fmla="*/ 2140 h 10149"/>
              <a:gd name="connsiteX18" fmla="*/ 1364 w 10418"/>
              <a:gd name="connsiteY18" fmla="*/ 2033 h 10149"/>
              <a:gd name="connsiteX19" fmla="*/ 1648 w 10418"/>
              <a:gd name="connsiteY19" fmla="*/ 1430 h 10149"/>
              <a:gd name="connsiteX20" fmla="*/ 1802 w 10418"/>
              <a:gd name="connsiteY20" fmla="*/ 1288 h 10149"/>
              <a:gd name="connsiteX21" fmla="*/ 1855 w 10418"/>
              <a:gd name="connsiteY21" fmla="*/ 1176 h 10149"/>
              <a:gd name="connsiteX22" fmla="*/ 1931 w 10418"/>
              <a:gd name="connsiteY22" fmla="*/ 1106 h 10149"/>
              <a:gd name="connsiteX23" fmla="*/ 2113 w 10418"/>
              <a:gd name="connsiteY23" fmla="*/ 786 h 10149"/>
              <a:gd name="connsiteX24" fmla="*/ 2394 w 10418"/>
              <a:gd name="connsiteY24" fmla="*/ 568 h 10149"/>
              <a:gd name="connsiteX25" fmla="*/ 2858 w 10418"/>
              <a:gd name="connsiteY25" fmla="*/ 710 h 10149"/>
              <a:gd name="connsiteX26" fmla="*/ 3348 w 10418"/>
              <a:gd name="connsiteY26" fmla="*/ 360 h 10149"/>
              <a:gd name="connsiteX27" fmla="*/ 4121 w 10418"/>
              <a:gd name="connsiteY27" fmla="*/ 289 h 10149"/>
              <a:gd name="connsiteX28" fmla="*/ 4506 w 10418"/>
              <a:gd name="connsiteY28" fmla="*/ 0 h 10149"/>
              <a:gd name="connsiteX29" fmla="*/ 4893 w 10418"/>
              <a:gd name="connsiteY29" fmla="*/ 35 h 10149"/>
              <a:gd name="connsiteX30" fmla="*/ 4970 w 10418"/>
              <a:gd name="connsiteY30" fmla="*/ 106 h 10149"/>
              <a:gd name="connsiteX31" fmla="*/ 5226 w 10418"/>
              <a:gd name="connsiteY31" fmla="*/ 253 h 10149"/>
              <a:gd name="connsiteX32" fmla="*/ 5716 w 10418"/>
              <a:gd name="connsiteY32" fmla="*/ 178 h 10149"/>
              <a:gd name="connsiteX33" fmla="*/ 5796 w 10418"/>
              <a:gd name="connsiteY33" fmla="*/ 35 h 10149"/>
              <a:gd name="connsiteX34" fmla="*/ 6362 w 10418"/>
              <a:gd name="connsiteY34" fmla="*/ 71 h 10149"/>
              <a:gd name="connsiteX35" fmla="*/ 6643 w 10418"/>
              <a:gd name="connsiteY35" fmla="*/ 178 h 10149"/>
              <a:gd name="connsiteX36" fmla="*/ 6826 w 10418"/>
              <a:gd name="connsiteY36" fmla="*/ 106 h 10149"/>
              <a:gd name="connsiteX37" fmla="*/ 7030 w 10418"/>
              <a:gd name="connsiteY37" fmla="*/ 178 h 10149"/>
              <a:gd name="connsiteX38" fmla="*/ 7182 w 10418"/>
              <a:gd name="connsiteY38" fmla="*/ 395 h 10149"/>
              <a:gd name="connsiteX39" fmla="*/ 7314 w 10418"/>
              <a:gd name="connsiteY39" fmla="*/ 604 h 10149"/>
              <a:gd name="connsiteX40" fmla="*/ 7751 w 10418"/>
              <a:gd name="connsiteY40" fmla="*/ 822 h 10149"/>
              <a:gd name="connsiteX41" fmla="*/ 7981 w 10418"/>
              <a:gd name="connsiteY41" fmla="*/ 1106 h 10149"/>
              <a:gd name="connsiteX42" fmla="*/ 8239 w 10418"/>
              <a:gd name="connsiteY42" fmla="*/ 1749 h 10149"/>
              <a:gd name="connsiteX43" fmla="*/ 8318 w 10418"/>
              <a:gd name="connsiteY43" fmla="*/ 1998 h 10149"/>
              <a:gd name="connsiteX44" fmla="*/ 8472 w 10418"/>
              <a:gd name="connsiteY44" fmla="*/ 2606 h 10149"/>
              <a:gd name="connsiteX45" fmla="*/ 8712 w 10418"/>
              <a:gd name="connsiteY45" fmla="*/ 3925 h 10149"/>
              <a:gd name="connsiteX46" fmla="*/ 8918 w 10418"/>
              <a:gd name="connsiteY46" fmla="*/ 4556 h 10149"/>
              <a:gd name="connsiteX47" fmla="*/ 9151 w 10418"/>
              <a:gd name="connsiteY47" fmla="*/ 5098 h 10149"/>
              <a:gd name="connsiteX48" fmla="*/ 9438 w 10418"/>
              <a:gd name="connsiteY48" fmla="*/ 6567 h 10149"/>
              <a:gd name="connsiteX49" fmla="*/ 9610 w 10418"/>
              <a:gd name="connsiteY49" fmla="*/ 8108 h 10149"/>
              <a:gd name="connsiteX50" fmla="*/ 9975 w 10418"/>
              <a:gd name="connsiteY50" fmla="*/ 9054 h 10149"/>
              <a:gd name="connsiteX51" fmla="*/ 10418 w 10418"/>
              <a:gd name="connsiteY51" fmla="*/ 10149 h 10149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670 w 10331"/>
              <a:gd name="connsiteY13" fmla="*/ 3645 h 10062"/>
              <a:gd name="connsiteX14" fmla="*/ 745 w 10331"/>
              <a:gd name="connsiteY14" fmla="*/ 3534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712 w 10331"/>
              <a:gd name="connsiteY45" fmla="*/ 3925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670 w 10331"/>
              <a:gd name="connsiteY13" fmla="*/ 3645 h 10062"/>
              <a:gd name="connsiteX14" fmla="*/ 745 w 10331"/>
              <a:gd name="connsiteY14" fmla="*/ 3534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745 w 10331"/>
              <a:gd name="connsiteY14" fmla="*/ 3534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702 w 10331"/>
              <a:gd name="connsiteY11" fmla="*/ 5273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702 w 10331"/>
              <a:gd name="connsiteY11" fmla="*/ 5273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821 w 10331"/>
              <a:gd name="connsiteY50" fmla="*/ 9249 h 10062"/>
              <a:gd name="connsiteX51" fmla="*/ 10331 w 10331"/>
              <a:gd name="connsiteY51" fmla="*/ 10062 h 10062"/>
              <a:gd name="connsiteX0" fmla="*/ 0 w 9847"/>
              <a:gd name="connsiteY0" fmla="*/ 10000 h 10101"/>
              <a:gd name="connsiteX1" fmla="*/ 206 w 9847"/>
              <a:gd name="connsiteY1" fmla="*/ 9676 h 10101"/>
              <a:gd name="connsiteX2" fmla="*/ 284 w 9847"/>
              <a:gd name="connsiteY2" fmla="*/ 9466 h 10101"/>
              <a:gd name="connsiteX3" fmla="*/ 386 w 9847"/>
              <a:gd name="connsiteY3" fmla="*/ 8965 h 10101"/>
              <a:gd name="connsiteX4" fmla="*/ 336 w 9847"/>
              <a:gd name="connsiteY4" fmla="*/ 8427 h 10101"/>
              <a:gd name="connsiteX5" fmla="*/ 284 w 9847"/>
              <a:gd name="connsiteY5" fmla="*/ 8321 h 10101"/>
              <a:gd name="connsiteX6" fmla="*/ 593 w 9847"/>
              <a:gd name="connsiteY6" fmla="*/ 7389 h 10101"/>
              <a:gd name="connsiteX7" fmla="*/ 566 w 9847"/>
              <a:gd name="connsiteY7" fmla="*/ 6821 h 10101"/>
              <a:gd name="connsiteX8" fmla="*/ 464 w 9847"/>
              <a:gd name="connsiteY8" fmla="*/ 6465 h 10101"/>
              <a:gd name="connsiteX9" fmla="*/ 411 w 9847"/>
              <a:gd name="connsiteY9" fmla="*/ 6283 h 10101"/>
              <a:gd name="connsiteX10" fmla="*/ 437 w 9847"/>
              <a:gd name="connsiteY10" fmla="*/ 5821 h 10101"/>
              <a:gd name="connsiteX11" fmla="*/ 702 w 9847"/>
              <a:gd name="connsiteY11" fmla="*/ 5273 h 10101"/>
              <a:gd name="connsiteX12" fmla="*/ 670 w 9847"/>
              <a:gd name="connsiteY12" fmla="*/ 4426 h 10101"/>
              <a:gd name="connsiteX13" fmla="*/ 745 w 9847"/>
              <a:gd name="connsiteY13" fmla="*/ 4015 h 10101"/>
              <a:gd name="connsiteX14" fmla="*/ 944 w 9847"/>
              <a:gd name="connsiteY14" fmla="*/ 3621 h 10101"/>
              <a:gd name="connsiteX15" fmla="*/ 1030 w 9847"/>
              <a:gd name="connsiteY15" fmla="*/ 3109 h 10101"/>
              <a:gd name="connsiteX16" fmla="*/ 1158 w 9847"/>
              <a:gd name="connsiteY16" fmla="*/ 2571 h 10101"/>
              <a:gd name="connsiteX17" fmla="*/ 1314 w 9847"/>
              <a:gd name="connsiteY17" fmla="*/ 2140 h 10101"/>
              <a:gd name="connsiteX18" fmla="*/ 1364 w 9847"/>
              <a:gd name="connsiteY18" fmla="*/ 2033 h 10101"/>
              <a:gd name="connsiteX19" fmla="*/ 1648 w 9847"/>
              <a:gd name="connsiteY19" fmla="*/ 1430 h 10101"/>
              <a:gd name="connsiteX20" fmla="*/ 1802 w 9847"/>
              <a:gd name="connsiteY20" fmla="*/ 1288 h 10101"/>
              <a:gd name="connsiteX21" fmla="*/ 1855 w 9847"/>
              <a:gd name="connsiteY21" fmla="*/ 1176 h 10101"/>
              <a:gd name="connsiteX22" fmla="*/ 1931 w 9847"/>
              <a:gd name="connsiteY22" fmla="*/ 1106 h 10101"/>
              <a:gd name="connsiteX23" fmla="*/ 2113 w 9847"/>
              <a:gd name="connsiteY23" fmla="*/ 786 h 10101"/>
              <a:gd name="connsiteX24" fmla="*/ 2394 w 9847"/>
              <a:gd name="connsiteY24" fmla="*/ 568 h 10101"/>
              <a:gd name="connsiteX25" fmla="*/ 2858 w 9847"/>
              <a:gd name="connsiteY25" fmla="*/ 710 h 10101"/>
              <a:gd name="connsiteX26" fmla="*/ 3348 w 9847"/>
              <a:gd name="connsiteY26" fmla="*/ 360 h 10101"/>
              <a:gd name="connsiteX27" fmla="*/ 4121 w 9847"/>
              <a:gd name="connsiteY27" fmla="*/ 289 h 10101"/>
              <a:gd name="connsiteX28" fmla="*/ 4506 w 9847"/>
              <a:gd name="connsiteY28" fmla="*/ 0 h 10101"/>
              <a:gd name="connsiteX29" fmla="*/ 4893 w 9847"/>
              <a:gd name="connsiteY29" fmla="*/ 35 h 10101"/>
              <a:gd name="connsiteX30" fmla="*/ 4970 w 9847"/>
              <a:gd name="connsiteY30" fmla="*/ 106 h 10101"/>
              <a:gd name="connsiteX31" fmla="*/ 5226 w 9847"/>
              <a:gd name="connsiteY31" fmla="*/ 253 h 10101"/>
              <a:gd name="connsiteX32" fmla="*/ 5716 w 9847"/>
              <a:gd name="connsiteY32" fmla="*/ 178 h 10101"/>
              <a:gd name="connsiteX33" fmla="*/ 5796 w 9847"/>
              <a:gd name="connsiteY33" fmla="*/ 35 h 10101"/>
              <a:gd name="connsiteX34" fmla="*/ 6362 w 9847"/>
              <a:gd name="connsiteY34" fmla="*/ 71 h 10101"/>
              <a:gd name="connsiteX35" fmla="*/ 6643 w 9847"/>
              <a:gd name="connsiteY35" fmla="*/ 178 h 10101"/>
              <a:gd name="connsiteX36" fmla="*/ 6826 w 9847"/>
              <a:gd name="connsiteY36" fmla="*/ 106 h 10101"/>
              <a:gd name="connsiteX37" fmla="*/ 7030 w 9847"/>
              <a:gd name="connsiteY37" fmla="*/ 178 h 10101"/>
              <a:gd name="connsiteX38" fmla="*/ 7182 w 9847"/>
              <a:gd name="connsiteY38" fmla="*/ 395 h 10101"/>
              <a:gd name="connsiteX39" fmla="*/ 7314 w 9847"/>
              <a:gd name="connsiteY39" fmla="*/ 604 h 10101"/>
              <a:gd name="connsiteX40" fmla="*/ 7751 w 9847"/>
              <a:gd name="connsiteY40" fmla="*/ 822 h 10101"/>
              <a:gd name="connsiteX41" fmla="*/ 7981 w 9847"/>
              <a:gd name="connsiteY41" fmla="*/ 1106 h 10101"/>
              <a:gd name="connsiteX42" fmla="*/ 8239 w 9847"/>
              <a:gd name="connsiteY42" fmla="*/ 1749 h 10101"/>
              <a:gd name="connsiteX43" fmla="*/ 8318 w 9847"/>
              <a:gd name="connsiteY43" fmla="*/ 1998 h 10101"/>
              <a:gd name="connsiteX44" fmla="*/ 8472 w 9847"/>
              <a:gd name="connsiteY44" fmla="*/ 2606 h 10101"/>
              <a:gd name="connsiteX45" fmla="*/ 8538 w 9847"/>
              <a:gd name="connsiteY45" fmla="*/ 3990 h 10101"/>
              <a:gd name="connsiteX46" fmla="*/ 8918 w 9847"/>
              <a:gd name="connsiteY46" fmla="*/ 4556 h 10101"/>
              <a:gd name="connsiteX47" fmla="*/ 9151 w 9847"/>
              <a:gd name="connsiteY47" fmla="*/ 5098 h 10101"/>
              <a:gd name="connsiteX48" fmla="*/ 9438 w 9847"/>
              <a:gd name="connsiteY48" fmla="*/ 6567 h 10101"/>
              <a:gd name="connsiteX49" fmla="*/ 9610 w 9847"/>
              <a:gd name="connsiteY49" fmla="*/ 8108 h 10101"/>
              <a:gd name="connsiteX50" fmla="*/ 9821 w 9847"/>
              <a:gd name="connsiteY50" fmla="*/ 9249 h 10101"/>
              <a:gd name="connsiteX51" fmla="*/ 9847 w 9847"/>
              <a:gd name="connsiteY51" fmla="*/ 10101 h 10101"/>
              <a:gd name="connsiteX0" fmla="*/ 0 w 10000"/>
              <a:gd name="connsiteY0" fmla="*/ 9900 h 9923"/>
              <a:gd name="connsiteX1" fmla="*/ 209 w 10000"/>
              <a:gd name="connsiteY1" fmla="*/ 9579 h 9923"/>
              <a:gd name="connsiteX2" fmla="*/ 288 w 10000"/>
              <a:gd name="connsiteY2" fmla="*/ 9371 h 9923"/>
              <a:gd name="connsiteX3" fmla="*/ 392 w 10000"/>
              <a:gd name="connsiteY3" fmla="*/ 8875 h 9923"/>
              <a:gd name="connsiteX4" fmla="*/ 341 w 10000"/>
              <a:gd name="connsiteY4" fmla="*/ 8343 h 9923"/>
              <a:gd name="connsiteX5" fmla="*/ 288 w 10000"/>
              <a:gd name="connsiteY5" fmla="*/ 8238 h 9923"/>
              <a:gd name="connsiteX6" fmla="*/ 602 w 10000"/>
              <a:gd name="connsiteY6" fmla="*/ 7315 h 9923"/>
              <a:gd name="connsiteX7" fmla="*/ 575 w 10000"/>
              <a:gd name="connsiteY7" fmla="*/ 6753 h 9923"/>
              <a:gd name="connsiteX8" fmla="*/ 471 w 10000"/>
              <a:gd name="connsiteY8" fmla="*/ 6400 h 9923"/>
              <a:gd name="connsiteX9" fmla="*/ 417 w 10000"/>
              <a:gd name="connsiteY9" fmla="*/ 6220 h 9923"/>
              <a:gd name="connsiteX10" fmla="*/ 444 w 10000"/>
              <a:gd name="connsiteY10" fmla="*/ 5763 h 9923"/>
              <a:gd name="connsiteX11" fmla="*/ 713 w 10000"/>
              <a:gd name="connsiteY11" fmla="*/ 5220 h 9923"/>
              <a:gd name="connsiteX12" fmla="*/ 680 w 10000"/>
              <a:gd name="connsiteY12" fmla="*/ 4382 h 9923"/>
              <a:gd name="connsiteX13" fmla="*/ 757 w 10000"/>
              <a:gd name="connsiteY13" fmla="*/ 3975 h 9923"/>
              <a:gd name="connsiteX14" fmla="*/ 959 w 10000"/>
              <a:gd name="connsiteY14" fmla="*/ 3585 h 9923"/>
              <a:gd name="connsiteX15" fmla="*/ 1046 w 10000"/>
              <a:gd name="connsiteY15" fmla="*/ 3078 h 9923"/>
              <a:gd name="connsiteX16" fmla="*/ 1176 w 10000"/>
              <a:gd name="connsiteY16" fmla="*/ 2545 h 9923"/>
              <a:gd name="connsiteX17" fmla="*/ 1334 w 10000"/>
              <a:gd name="connsiteY17" fmla="*/ 2119 h 9923"/>
              <a:gd name="connsiteX18" fmla="*/ 1385 w 10000"/>
              <a:gd name="connsiteY18" fmla="*/ 2013 h 9923"/>
              <a:gd name="connsiteX19" fmla="*/ 1674 w 10000"/>
              <a:gd name="connsiteY19" fmla="*/ 1416 h 9923"/>
              <a:gd name="connsiteX20" fmla="*/ 1830 w 10000"/>
              <a:gd name="connsiteY20" fmla="*/ 1275 h 9923"/>
              <a:gd name="connsiteX21" fmla="*/ 1884 w 10000"/>
              <a:gd name="connsiteY21" fmla="*/ 1164 h 9923"/>
              <a:gd name="connsiteX22" fmla="*/ 1961 w 10000"/>
              <a:gd name="connsiteY22" fmla="*/ 1095 h 9923"/>
              <a:gd name="connsiteX23" fmla="*/ 2146 w 10000"/>
              <a:gd name="connsiteY23" fmla="*/ 778 h 9923"/>
              <a:gd name="connsiteX24" fmla="*/ 2431 w 10000"/>
              <a:gd name="connsiteY24" fmla="*/ 562 h 9923"/>
              <a:gd name="connsiteX25" fmla="*/ 2902 w 10000"/>
              <a:gd name="connsiteY25" fmla="*/ 703 h 9923"/>
              <a:gd name="connsiteX26" fmla="*/ 3400 w 10000"/>
              <a:gd name="connsiteY26" fmla="*/ 356 h 9923"/>
              <a:gd name="connsiteX27" fmla="*/ 4185 w 10000"/>
              <a:gd name="connsiteY27" fmla="*/ 286 h 9923"/>
              <a:gd name="connsiteX28" fmla="*/ 4576 w 10000"/>
              <a:gd name="connsiteY28" fmla="*/ 0 h 9923"/>
              <a:gd name="connsiteX29" fmla="*/ 4969 w 10000"/>
              <a:gd name="connsiteY29" fmla="*/ 35 h 9923"/>
              <a:gd name="connsiteX30" fmla="*/ 5047 w 10000"/>
              <a:gd name="connsiteY30" fmla="*/ 105 h 9923"/>
              <a:gd name="connsiteX31" fmla="*/ 5307 w 10000"/>
              <a:gd name="connsiteY31" fmla="*/ 250 h 9923"/>
              <a:gd name="connsiteX32" fmla="*/ 5805 w 10000"/>
              <a:gd name="connsiteY32" fmla="*/ 176 h 9923"/>
              <a:gd name="connsiteX33" fmla="*/ 5886 w 10000"/>
              <a:gd name="connsiteY33" fmla="*/ 35 h 9923"/>
              <a:gd name="connsiteX34" fmla="*/ 6461 w 10000"/>
              <a:gd name="connsiteY34" fmla="*/ 70 h 9923"/>
              <a:gd name="connsiteX35" fmla="*/ 6746 w 10000"/>
              <a:gd name="connsiteY35" fmla="*/ 176 h 9923"/>
              <a:gd name="connsiteX36" fmla="*/ 6932 w 10000"/>
              <a:gd name="connsiteY36" fmla="*/ 105 h 9923"/>
              <a:gd name="connsiteX37" fmla="*/ 7139 w 10000"/>
              <a:gd name="connsiteY37" fmla="*/ 176 h 9923"/>
              <a:gd name="connsiteX38" fmla="*/ 7294 w 10000"/>
              <a:gd name="connsiteY38" fmla="*/ 391 h 9923"/>
              <a:gd name="connsiteX39" fmla="*/ 7428 w 10000"/>
              <a:gd name="connsiteY39" fmla="*/ 598 h 9923"/>
              <a:gd name="connsiteX40" fmla="*/ 7871 w 10000"/>
              <a:gd name="connsiteY40" fmla="*/ 814 h 9923"/>
              <a:gd name="connsiteX41" fmla="*/ 8105 w 10000"/>
              <a:gd name="connsiteY41" fmla="*/ 1095 h 9923"/>
              <a:gd name="connsiteX42" fmla="*/ 8367 w 10000"/>
              <a:gd name="connsiteY42" fmla="*/ 1732 h 9923"/>
              <a:gd name="connsiteX43" fmla="*/ 8447 w 10000"/>
              <a:gd name="connsiteY43" fmla="*/ 1978 h 9923"/>
              <a:gd name="connsiteX44" fmla="*/ 8604 w 10000"/>
              <a:gd name="connsiteY44" fmla="*/ 2580 h 9923"/>
              <a:gd name="connsiteX45" fmla="*/ 8671 w 10000"/>
              <a:gd name="connsiteY45" fmla="*/ 3950 h 9923"/>
              <a:gd name="connsiteX46" fmla="*/ 9057 w 10000"/>
              <a:gd name="connsiteY46" fmla="*/ 4510 h 9923"/>
              <a:gd name="connsiteX47" fmla="*/ 9293 w 10000"/>
              <a:gd name="connsiteY47" fmla="*/ 5047 h 9923"/>
              <a:gd name="connsiteX48" fmla="*/ 9585 w 10000"/>
              <a:gd name="connsiteY48" fmla="*/ 6501 h 9923"/>
              <a:gd name="connsiteX49" fmla="*/ 9759 w 10000"/>
              <a:gd name="connsiteY49" fmla="*/ 8027 h 9923"/>
              <a:gd name="connsiteX50" fmla="*/ 9974 w 10000"/>
              <a:gd name="connsiteY50" fmla="*/ 9157 h 9923"/>
              <a:gd name="connsiteX51" fmla="*/ 10000 w 10000"/>
              <a:gd name="connsiteY51" fmla="*/ 9923 h 9923"/>
              <a:gd name="connsiteX0" fmla="*/ 0 w 10045"/>
              <a:gd name="connsiteY0" fmla="*/ 9977 h 10000"/>
              <a:gd name="connsiteX1" fmla="*/ 209 w 10045"/>
              <a:gd name="connsiteY1" fmla="*/ 9653 h 10000"/>
              <a:gd name="connsiteX2" fmla="*/ 288 w 10045"/>
              <a:gd name="connsiteY2" fmla="*/ 9444 h 10000"/>
              <a:gd name="connsiteX3" fmla="*/ 392 w 10045"/>
              <a:gd name="connsiteY3" fmla="*/ 8944 h 10000"/>
              <a:gd name="connsiteX4" fmla="*/ 341 w 10045"/>
              <a:gd name="connsiteY4" fmla="*/ 8408 h 10000"/>
              <a:gd name="connsiteX5" fmla="*/ 288 w 10045"/>
              <a:gd name="connsiteY5" fmla="*/ 8302 h 10000"/>
              <a:gd name="connsiteX6" fmla="*/ 602 w 10045"/>
              <a:gd name="connsiteY6" fmla="*/ 7372 h 10000"/>
              <a:gd name="connsiteX7" fmla="*/ 575 w 10045"/>
              <a:gd name="connsiteY7" fmla="*/ 6805 h 10000"/>
              <a:gd name="connsiteX8" fmla="*/ 471 w 10045"/>
              <a:gd name="connsiteY8" fmla="*/ 6450 h 10000"/>
              <a:gd name="connsiteX9" fmla="*/ 417 w 10045"/>
              <a:gd name="connsiteY9" fmla="*/ 6268 h 10000"/>
              <a:gd name="connsiteX10" fmla="*/ 444 w 10045"/>
              <a:gd name="connsiteY10" fmla="*/ 5808 h 10000"/>
              <a:gd name="connsiteX11" fmla="*/ 713 w 10045"/>
              <a:gd name="connsiteY11" fmla="*/ 5261 h 10000"/>
              <a:gd name="connsiteX12" fmla="*/ 680 w 10045"/>
              <a:gd name="connsiteY12" fmla="*/ 4416 h 10000"/>
              <a:gd name="connsiteX13" fmla="*/ 757 w 10045"/>
              <a:gd name="connsiteY13" fmla="*/ 4006 h 10000"/>
              <a:gd name="connsiteX14" fmla="*/ 959 w 10045"/>
              <a:gd name="connsiteY14" fmla="*/ 3613 h 10000"/>
              <a:gd name="connsiteX15" fmla="*/ 1046 w 10045"/>
              <a:gd name="connsiteY15" fmla="*/ 3102 h 10000"/>
              <a:gd name="connsiteX16" fmla="*/ 1176 w 10045"/>
              <a:gd name="connsiteY16" fmla="*/ 2565 h 10000"/>
              <a:gd name="connsiteX17" fmla="*/ 1334 w 10045"/>
              <a:gd name="connsiteY17" fmla="*/ 2135 h 10000"/>
              <a:gd name="connsiteX18" fmla="*/ 1385 w 10045"/>
              <a:gd name="connsiteY18" fmla="*/ 2029 h 10000"/>
              <a:gd name="connsiteX19" fmla="*/ 1674 w 10045"/>
              <a:gd name="connsiteY19" fmla="*/ 1427 h 10000"/>
              <a:gd name="connsiteX20" fmla="*/ 1830 w 10045"/>
              <a:gd name="connsiteY20" fmla="*/ 1285 h 10000"/>
              <a:gd name="connsiteX21" fmla="*/ 1884 w 10045"/>
              <a:gd name="connsiteY21" fmla="*/ 1173 h 10000"/>
              <a:gd name="connsiteX22" fmla="*/ 1961 w 10045"/>
              <a:gd name="connsiteY22" fmla="*/ 1103 h 10000"/>
              <a:gd name="connsiteX23" fmla="*/ 2146 w 10045"/>
              <a:gd name="connsiteY23" fmla="*/ 784 h 10000"/>
              <a:gd name="connsiteX24" fmla="*/ 2431 w 10045"/>
              <a:gd name="connsiteY24" fmla="*/ 566 h 10000"/>
              <a:gd name="connsiteX25" fmla="*/ 2902 w 10045"/>
              <a:gd name="connsiteY25" fmla="*/ 708 h 10000"/>
              <a:gd name="connsiteX26" fmla="*/ 3400 w 10045"/>
              <a:gd name="connsiteY26" fmla="*/ 359 h 10000"/>
              <a:gd name="connsiteX27" fmla="*/ 4185 w 10045"/>
              <a:gd name="connsiteY27" fmla="*/ 288 h 10000"/>
              <a:gd name="connsiteX28" fmla="*/ 4576 w 10045"/>
              <a:gd name="connsiteY28" fmla="*/ 0 h 10000"/>
              <a:gd name="connsiteX29" fmla="*/ 4969 w 10045"/>
              <a:gd name="connsiteY29" fmla="*/ 35 h 10000"/>
              <a:gd name="connsiteX30" fmla="*/ 5047 w 10045"/>
              <a:gd name="connsiteY30" fmla="*/ 106 h 10000"/>
              <a:gd name="connsiteX31" fmla="*/ 5307 w 10045"/>
              <a:gd name="connsiteY31" fmla="*/ 252 h 10000"/>
              <a:gd name="connsiteX32" fmla="*/ 5805 w 10045"/>
              <a:gd name="connsiteY32" fmla="*/ 177 h 10000"/>
              <a:gd name="connsiteX33" fmla="*/ 5886 w 10045"/>
              <a:gd name="connsiteY33" fmla="*/ 35 h 10000"/>
              <a:gd name="connsiteX34" fmla="*/ 6461 w 10045"/>
              <a:gd name="connsiteY34" fmla="*/ 71 h 10000"/>
              <a:gd name="connsiteX35" fmla="*/ 6746 w 10045"/>
              <a:gd name="connsiteY35" fmla="*/ 177 h 10000"/>
              <a:gd name="connsiteX36" fmla="*/ 6932 w 10045"/>
              <a:gd name="connsiteY36" fmla="*/ 106 h 10000"/>
              <a:gd name="connsiteX37" fmla="*/ 7139 w 10045"/>
              <a:gd name="connsiteY37" fmla="*/ 177 h 10000"/>
              <a:gd name="connsiteX38" fmla="*/ 7294 w 10045"/>
              <a:gd name="connsiteY38" fmla="*/ 394 h 10000"/>
              <a:gd name="connsiteX39" fmla="*/ 7428 w 10045"/>
              <a:gd name="connsiteY39" fmla="*/ 603 h 10000"/>
              <a:gd name="connsiteX40" fmla="*/ 7871 w 10045"/>
              <a:gd name="connsiteY40" fmla="*/ 820 h 10000"/>
              <a:gd name="connsiteX41" fmla="*/ 8105 w 10045"/>
              <a:gd name="connsiteY41" fmla="*/ 1103 h 10000"/>
              <a:gd name="connsiteX42" fmla="*/ 8367 w 10045"/>
              <a:gd name="connsiteY42" fmla="*/ 1745 h 10000"/>
              <a:gd name="connsiteX43" fmla="*/ 8447 w 10045"/>
              <a:gd name="connsiteY43" fmla="*/ 1993 h 10000"/>
              <a:gd name="connsiteX44" fmla="*/ 8604 w 10045"/>
              <a:gd name="connsiteY44" fmla="*/ 2600 h 10000"/>
              <a:gd name="connsiteX45" fmla="*/ 8671 w 10045"/>
              <a:gd name="connsiteY45" fmla="*/ 3981 h 10000"/>
              <a:gd name="connsiteX46" fmla="*/ 9057 w 10045"/>
              <a:gd name="connsiteY46" fmla="*/ 4545 h 10000"/>
              <a:gd name="connsiteX47" fmla="*/ 9293 w 10045"/>
              <a:gd name="connsiteY47" fmla="*/ 5086 h 10000"/>
              <a:gd name="connsiteX48" fmla="*/ 9585 w 10045"/>
              <a:gd name="connsiteY48" fmla="*/ 6551 h 10000"/>
              <a:gd name="connsiteX49" fmla="*/ 9759 w 10045"/>
              <a:gd name="connsiteY49" fmla="*/ 8089 h 10000"/>
              <a:gd name="connsiteX50" fmla="*/ 9974 w 10045"/>
              <a:gd name="connsiteY50" fmla="*/ 9228 h 10000"/>
              <a:gd name="connsiteX51" fmla="*/ 10045 w 10045"/>
              <a:gd name="connsiteY51" fmla="*/ 10000 h 10000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93 w 10023"/>
              <a:gd name="connsiteY47" fmla="*/ 5086 h 10078"/>
              <a:gd name="connsiteX48" fmla="*/ 9585 w 10023"/>
              <a:gd name="connsiteY48" fmla="*/ 6551 h 10078"/>
              <a:gd name="connsiteX49" fmla="*/ 9759 w 10023"/>
              <a:gd name="connsiteY49" fmla="*/ 8089 h 10078"/>
              <a:gd name="connsiteX50" fmla="*/ 9974 w 10023"/>
              <a:gd name="connsiteY50" fmla="*/ 9228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93 w 10023"/>
              <a:gd name="connsiteY47" fmla="*/ 5086 h 10078"/>
              <a:gd name="connsiteX48" fmla="*/ 9585 w 10023"/>
              <a:gd name="connsiteY48" fmla="*/ 6551 h 10078"/>
              <a:gd name="connsiteX49" fmla="*/ 9647 w 10023"/>
              <a:gd name="connsiteY49" fmla="*/ 8011 h 10078"/>
              <a:gd name="connsiteX50" fmla="*/ 9974 w 10023"/>
              <a:gd name="connsiteY50" fmla="*/ 9228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93 w 10023"/>
              <a:gd name="connsiteY47" fmla="*/ 5086 h 10078"/>
              <a:gd name="connsiteX48" fmla="*/ 9585 w 10023"/>
              <a:gd name="connsiteY48" fmla="*/ 6551 h 10078"/>
              <a:gd name="connsiteX49" fmla="*/ 9647 w 10023"/>
              <a:gd name="connsiteY49" fmla="*/ 8011 h 10078"/>
              <a:gd name="connsiteX50" fmla="*/ 9885 w 10023"/>
              <a:gd name="connsiteY50" fmla="*/ 9150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48 w 10023"/>
              <a:gd name="connsiteY47" fmla="*/ 5203 h 10078"/>
              <a:gd name="connsiteX48" fmla="*/ 9585 w 10023"/>
              <a:gd name="connsiteY48" fmla="*/ 6551 h 10078"/>
              <a:gd name="connsiteX49" fmla="*/ 9647 w 10023"/>
              <a:gd name="connsiteY49" fmla="*/ 8011 h 10078"/>
              <a:gd name="connsiteX50" fmla="*/ 9885 w 10023"/>
              <a:gd name="connsiteY50" fmla="*/ 9150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48 w 10023"/>
              <a:gd name="connsiteY47" fmla="*/ 5203 h 10078"/>
              <a:gd name="connsiteX48" fmla="*/ 9563 w 10023"/>
              <a:gd name="connsiteY48" fmla="*/ 6551 h 10078"/>
              <a:gd name="connsiteX49" fmla="*/ 9647 w 10023"/>
              <a:gd name="connsiteY49" fmla="*/ 8011 h 10078"/>
              <a:gd name="connsiteX50" fmla="*/ 9885 w 10023"/>
              <a:gd name="connsiteY50" fmla="*/ 9150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48 w 10023"/>
              <a:gd name="connsiteY47" fmla="*/ 5203 h 10078"/>
              <a:gd name="connsiteX48" fmla="*/ 9563 w 10023"/>
              <a:gd name="connsiteY48" fmla="*/ 6551 h 10078"/>
              <a:gd name="connsiteX49" fmla="*/ 9468 w 10023"/>
              <a:gd name="connsiteY49" fmla="*/ 8011 h 10078"/>
              <a:gd name="connsiteX50" fmla="*/ 9885 w 10023"/>
              <a:gd name="connsiteY50" fmla="*/ 9150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48 w 10023"/>
              <a:gd name="connsiteY47" fmla="*/ 5203 h 10078"/>
              <a:gd name="connsiteX48" fmla="*/ 9496 w 10023"/>
              <a:gd name="connsiteY48" fmla="*/ 6434 h 10078"/>
              <a:gd name="connsiteX49" fmla="*/ 9468 w 10023"/>
              <a:gd name="connsiteY49" fmla="*/ 8011 h 10078"/>
              <a:gd name="connsiteX50" fmla="*/ 9885 w 10023"/>
              <a:gd name="connsiteY50" fmla="*/ 9150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48 w 10023"/>
              <a:gd name="connsiteY47" fmla="*/ 5203 h 10078"/>
              <a:gd name="connsiteX48" fmla="*/ 9496 w 10023"/>
              <a:gd name="connsiteY48" fmla="*/ 6434 h 10078"/>
              <a:gd name="connsiteX49" fmla="*/ 9468 w 10023"/>
              <a:gd name="connsiteY49" fmla="*/ 8011 h 10078"/>
              <a:gd name="connsiteX50" fmla="*/ 9840 w 10023"/>
              <a:gd name="connsiteY50" fmla="*/ 9072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3400 w 10023"/>
              <a:gd name="connsiteY25" fmla="*/ 359 h 10078"/>
              <a:gd name="connsiteX26" fmla="*/ 4185 w 10023"/>
              <a:gd name="connsiteY26" fmla="*/ 288 h 10078"/>
              <a:gd name="connsiteX27" fmla="*/ 4576 w 10023"/>
              <a:gd name="connsiteY27" fmla="*/ 0 h 10078"/>
              <a:gd name="connsiteX28" fmla="*/ 4969 w 10023"/>
              <a:gd name="connsiteY28" fmla="*/ 35 h 10078"/>
              <a:gd name="connsiteX29" fmla="*/ 5047 w 10023"/>
              <a:gd name="connsiteY29" fmla="*/ 106 h 10078"/>
              <a:gd name="connsiteX30" fmla="*/ 5307 w 10023"/>
              <a:gd name="connsiteY30" fmla="*/ 252 h 10078"/>
              <a:gd name="connsiteX31" fmla="*/ 5805 w 10023"/>
              <a:gd name="connsiteY31" fmla="*/ 177 h 10078"/>
              <a:gd name="connsiteX32" fmla="*/ 5886 w 10023"/>
              <a:gd name="connsiteY32" fmla="*/ 35 h 10078"/>
              <a:gd name="connsiteX33" fmla="*/ 6461 w 10023"/>
              <a:gd name="connsiteY33" fmla="*/ 71 h 10078"/>
              <a:gd name="connsiteX34" fmla="*/ 6746 w 10023"/>
              <a:gd name="connsiteY34" fmla="*/ 177 h 10078"/>
              <a:gd name="connsiteX35" fmla="*/ 6932 w 10023"/>
              <a:gd name="connsiteY35" fmla="*/ 106 h 10078"/>
              <a:gd name="connsiteX36" fmla="*/ 7139 w 10023"/>
              <a:gd name="connsiteY36" fmla="*/ 177 h 10078"/>
              <a:gd name="connsiteX37" fmla="*/ 7294 w 10023"/>
              <a:gd name="connsiteY37" fmla="*/ 394 h 10078"/>
              <a:gd name="connsiteX38" fmla="*/ 7428 w 10023"/>
              <a:gd name="connsiteY38" fmla="*/ 603 h 10078"/>
              <a:gd name="connsiteX39" fmla="*/ 7871 w 10023"/>
              <a:gd name="connsiteY39" fmla="*/ 820 h 10078"/>
              <a:gd name="connsiteX40" fmla="*/ 8105 w 10023"/>
              <a:gd name="connsiteY40" fmla="*/ 1103 h 10078"/>
              <a:gd name="connsiteX41" fmla="*/ 8367 w 10023"/>
              <a:gd name="connsiteY41" fmla="*/ 1745 h 10078"/>
              <a:gd name="connsiteX42" fmla="*/ 8447 w 10023"/>
              <a:gd name="connsiteY42" fmla="*/ 1993 h 10078"/>
              <a:gd name="connsiteX43" fmla="*/ 8604 w 10023"/>
              <a:gd name="connsiteY43" fmla="*/ 2600 h 10078"/>
              <a:gd name="connsiteX44" fmla="*/ 8671 w 10023"/>
              <a:gd name="connsiteY44" fmla="*/ 3981 h 10078"/>
              <a:gd name="connsiteX45" fmla="*/ 9057 w 10023"/>
              <a:gd name="connsiteY45" fmla="*/ 4545 h 10078"/>
              <a:gd name="connsiteX46" fmla="*/ 9248 w 10023"/>
              <a:gd name="connsiteY46" fmla="*/ 5203 h 10078"/>
              <a:gd name="connsiteX47" fmla="*/ 9496 w 10023"/>
              <a:gd name="connsiteY47" fmla="*/ 6434 h 10078"/>
              <a:gd name="connsiteX48" fmla="*/ 9468 w 10023"/>
              <a:gd name="connsiteY48" fmla="*/ 8011 h 10078"/>
              <a:gd name="connsiteX49" fmla="*/ 9840 w 10023"/>
              <a:gd name="connsiteY49" fmla="*/ 9072 h 10078"/>
              <a:gd name="connsiteX50" fmla="*/ 10023 w 10023"/>
              <a:gd name="connsiteY50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2146 w 10023"/>
              <a:gd name="connsiteY22" fmla="*/ 784 h 10078"/>
              <a:gd name="connsiteX23" fmla="*/ 2431 w 10023"/>
              <a:gd name="connsiteY23" fmla="*/ 566 h 10078"/>
              <a:gd name="connsiteX24" fmla="*/ 3400 w 10023"/>
              <a:gd name="connsiteY24" fmla="*/ 359 h 10078"/>
              <a:gd name="connsiteX25" fmla="*/ 4185 w 10023"/>
              <a:gd name="connsiteY25" fmla="*/ 288 h 10078"/>
              <a:gd name="connsiteX26" fmla="*/ 4576 w 10023"/>
              <a:gd name="connsiteY26" fmla="*/ 0 h 10078"/>
              <a:gd name="connsiteX27" fmla="*/ 4969 w 10023"/>
              <a:gd name="connsiteY27" fmla="*/ 35 h 10078"/>
              <a:gd name="connsiteX28" fmla="*/ 5047 w 10023"/>
              <a:gd name="connsiteY28" fmla="*/ 106 h 10078"/>
              <a:gd name="connsiteX29" fmla="*/ 5307 w 10023"/>
              <a:gd name="connsiteY29" fmla="*/ 252 h 10078"/>
              <a:gd name="connsiteX30" fmla="*/ 5805 w 10023"/>
              <a:gd name="connsiteY30" fmla="*/ 177 h 10078"/>
              <a:gd name="connsiteX31" fmla="*/ 5886 w 10023"/>
              <a:gd name="connsiteY31" fmla="*/ 35 h 10078"/>
              <a:gd name="connsiteX32" fmla="*/ 6461 w 10023"/>
              <a:gd name="connsiteY32" fmla="*/ 71 h 10078"/>
              <a:gd name="connsiteX33" fmla="*/ 6746 w 10023"/>
              <a:gd name="connsiteY33" fmla="*/ 177 h 10078"/>
              <a:gd name="connsiteX34" fmla="*/ 6932 w 10023"/>
              <a:gd name="connsiteY34" fmla="*/ 106 h 10078"/>
              <a:gd name="connsiteX35" fmla="*/ 7139 w 10023"/>
              <a:gd name="connsiteY35" fmla="*/ 177 h 10078"/>
              <a:gd name="connsiteX36" fmla="*/ 7294 w 10023"/>
              <a:gd name="connsiteY36" fmla="*/ 394 h 10078"/>
              <a:gd name="connsiteX37" fmla="*/ 7428 w 10023"/>
              <a:gd name="connsiteY37" fmla="*/ 603 h 10078"/>
              <a:gd name="connsiteX38" fmla="*/ 7871 w 10023"/>
              <a:gd name="connsiteY38" fmla="*/ 820 h 10078"/>
              <a:gd name="connsiteX39" fmla="*/ 8105 w 10023"/>
              <a:gd name="connsiteY39" fmla="*/ 1103 h 10078"/>
              <a:gd name="connsiteX40" fmla="*/ 8367 w 10023"/>
              <a:gd name="connsiteY40" fmla="*/ 1745 h 10078"/>
              <a:gd name="connsiteX41" fmla="*/ 8447 w 10023"/>
              <a:gd name="connsiteY41" fmla="*/ 1993 h 10078"/>
              <a:gd name="connsiteX42" fmla="*/ 8604 w 10023"/>
              <a:gd name="connsiteY42" fmla="*/ 2600 h 10078"/>
              <a:gd name="connsiteX43" fmla="*/ 8671 w 10023"/>
              <a:gd name="connsiteY43" fmla="*/ 3981 h 10078"/>
              <a:gd name="connsiteX44" fmla="*/ 9057 w 10023"/>
              <a:gd name="connsiteY44" fmla="*/ 4545 h 10078"/>
              <a:gd name="connsiteX45" fmla="*/ 9248 w 10023"/>
              <a:gd name="connsiteY45" fmla="*/ 5203 h 10078"/>
              <a:gd name="connsiteX46" fmla="*/ 9496 w 10023"/>
              <a:gd name="connsiteY46" fmla="*/ 6434 h 10078"/>
              <a:gd name="connsiteX47" fmla="*/ 9468 w 10023"/>
              <a:gd name="connsiteY47" fmla="*/ 8011 h 10078"/>
              <a:gd name="connsiteX48" fmla="*/ 9840 w 10023"/>
              <a:gd name="connsiteY48" fmla="*/ 9072 h 10078"/>
              <a:gd name="connsiteX49" fmla="*/ 10023 w 10023"/>
              <a:gd name="connsiteY49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2146 w 10023"/>
              <a:gd name="connsiteY21" fmla="*/ 784 h 10078"/>
              <a:gd name="connsiteX22" fmla="*/ 2431 w 10023"/>
              <a:gd name="connsiteY22" fmla="*/ 566 h 10078"/>
              <a:gd name="connsiteX23" fmla="*/ 3400 w 10023"/>
              <a:gd name="connsiteY23" fmla="*/ 359 h 10078"/>
              <a:gd name="connsiteX24" fmla="*/ 4185 w 10023"/>
              <a:gd name="connsiteY24" fmla="*/ 288 h 10078"/>
              <a:gd name="connsiteX25" fmla="*/ 4576 w 10023"/>
              <a:gd name="connsiteY25" fmla="*/ 0 h 10078"/>
              <a:gd name="connsiteX26" fmla="*/ 4969 w 10023"/>
              <a:gd name="connsiteY26" fmla="*/ 35 h 10078"/>
              <a:gd name="connsiteX27" fmla="*/ 5047 w 10023"/>
              <a:gd name="connsiteY27" fmla="*/ 106 h 10078"/>
              <a:gd name="connsiteX28" fmla="*/ 5307 w 10023"/>
              <a:gd name="connsiteY28" fmla="*/ 252 h 10078"/>
              <a:gd name="connsiteX29" fmla="*/ 5805 w 10023"/>
              <a:gd name="connsiteY29" fmla="*/ 177 h 10078"/>
              <a:gd name="connsiteX30" fmla="*/ 5886 w 10023"/>
              <a:gd name="connsiteY30" fmla="*/ 35 h 10078"/>
              <a:gd name="connsiteX31" fmla="*/ 6461 w 10023"/>
              <a:gd name="connsiteY31" fmla="*/ 71 h 10078"/>
              <a:gd name="connsiteX32" fmla="*/ 6746 w 10023"/>
              <a:gd name="connsiteY32" fmla="*/ 177 h 10078"/>
              <a:gd name="connsiteX33" fmla="*/ 6932 w 10023"/>
              <a:gd name="connsiteY33" fmla="*/ 106 h 10078"/>
              <a:gd name="connsiteX34" fmla="*/ 7139 w 10023"/>
              <a:gd name="connsiteY34" fmla="*/ 177 h 10078"/>
              <a:gd name="connsiteX35" fmla="*/ 7294 w 10023"/>
              <a:gd name="connsiteY35" fmla="*/ 394 h 10078"/>
              <a:gd name="connsiteX36" fmla="*/ 7428 w 10023"/>
              <a:gd name="connsiteY36" fmla="*/ 603 h 10078"/>
              <a:gd name="connsiteX37" fmla="*/ 7871 w 10023"/>
              <a:gd name="connsiteY37" fmla="*/ 820 h 10078"/>
              <a:gd name="connsiteX38" fmla="*/ 8105 w 10023"/>
              <a:gd name="connsiteY38" fmla="*/ 1103 h 10078"/>
              <a:gd name="connsiteX39" fmla="*/ 8367 w 10023"/>
              <a:gd name="connsiteY39" fmla="*/ 1745 h 10078"/>
              <a:gd name="connsiteX40" fmla="*/ 8447 w 10023"/>
              <a:gd name="connsiteY40" fmla="*/ 1993 h 10078"/>
              <a:gd name="connsiteX41" fmla="*/ 8604 w 10023"/>
              <a:gd name="connsiteY41" fmla="*/ 2600 h 10078"/>
              <a:gd name="connsiteX42" fmla="*/ 8671 w 10023"/>
              <a:gd name="connsiteY42" fmla="*/ 3981 h 10078"/>
              <a:gd name="connsiteX43" fmla="*/ 9057 w 10023"/>
              <a:gd name="connsiteY43" fmla="*/ 4545 h 10078"/>
              <a:gd name="connsiteX44" fmla="*/ 9248 w 10023"/>
              <a:gd name="connsiteY44" fmla="*/ 5203 h 10078"/>
              <a:gd name="connsiteX45" fmla="*/ 9496 w 10023"/>
              <a:gd name="connsiteY45" fmla="*/ 6434 h 10078"/>
              <a:gd name="connsiteX46" fmla="*/ 9468 w 10023"/>
              <a:gd name="connsiteY46" fmla="*/ 8011 h 10078"/>
              <a:gd name="connsiteX47" fmla="*/ 9840 w 10023"/>
              <a:gd name="connsiteY47" fmla="*/ 9072 h 10078"/>
              <a:gd name="connsiteX48" fmla="*/ 10023 w 10023"/>
              <a:gd name="connsiteY48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674 w 10023"/>
              <a:gd name="connsiteY18" fmla="*/ 1427 h 10078"/>
              <a:gd name="connsiteX19" fmla="*/ 1830 w 10023"/>
              <a:gd name="connsiteY19" fmla="*/ 1285 h 10078"/>
              <a:gd name="connsiteX20" fmla="*/ 2146 w 10023"/>
              <a:gd name="connsiteY20" fmla="*/ 784 h 10078"/>
              <a:gd name="connsiteX21" fmla="*/ 2431 w 10023"/>
              <a:gd name="connsiteY21" fmla="*/ 566 h 10078"/>
              <a:gd name="connsiteX22" fmla="*/ 3400 w 10023"/>
              <a:gd name="connsiteY22" fmla="*/ 359 h 10078"/>
              <a:gd name="connsiteX23" fmla="*/ 4185 w 10023"/>
              <a:gd name="connsiteY23" fmla="*/ 288 h 10078"/>
              <a:gd name="connsiteX24" fmla="*/ 4576 w 10023"/>
              <a:gd name="connsiteY24" fmla="*/ 0 h 10078"/>
              <a:gd name="connsiteX25" fmla="*/ 4969 w 10023"/>
              <a:gd name="connsiteY25" fmla="*/ 35 h 10078"/>
              <a:gd name="connsiteX26" fmla="*/ 5047 w 10023"/>
              <a:gd name="connsiteY26" fmla="*/ 106 h 10078"/>
              <a:gd name="connsiteX27" fmla="*/ 5307 w 10023"/>
              <a:gd name="connsiteY27" fmla="*/ 252 h 10078"/>
              <a:gd name="connsiteX28" fmla="*/ 5805 w 10023"/>
              <a:gd name="connsiteY28" fmla="*/ 177 h 10078"/>
              <a:gd name="connsiteX29" fmla="*/ 5886 w 10023"/>
              <a:gd name="connsiteY29" fmla="*/ 35 h 10078"/>
              <a:gd name="connsiteX30" fmla="*/ 6461 w 10023"/>
              <a:gd name="connsiteY30" fmla="*/ 71 h 10078"/>
              <a:gd name="connsiteX31" fmla="*/ 6746 w 10023"/>
              <a:gd name="connsiteY31" fmla="*/ 177 h 10078"/>
              <a:gd name="connsiteX32" fmla="*/ 6932 w 10023"/>
              <a:gd name="connsiteY32" fmla="*/ 106 h 10078"/>
              <a:gd name="connsiteX33" fmla="*/ 7139 w 10023"/>
              <a:gd name="connsiteY33" fmla="*/ 177 h 10078"/>
              <a:gd name="connsiteX34" fmla="*/ 7294 w 10023"/>
              <a:gd name="connsiteY34" fmla="*/ 394 h 10078"/>
              <a:gd name="connsiteX35" fmla="*/ 7428 w 10023"/>
              <a:gd name="connsiteY35" fmla="*/ 603 h 10078"/>
              <a:gd name="connsiteX36" fmla="*/ 7871 w 10023"/>
              <a:gd name="connsiteY36" fmla="*/ 820 h 10078"/>
              <a:gd name="connsiteX37" fmla="*/ 8105 w 10023"/>
              <a:gd name="connsiteY37" fmla="*/ 1103 h 10078"/>
              <a:gd name="connsiteX38" fmla="*/ 8367 w 10023"/>
              <a:gd name="connsiteY38" fmla="*/ 1745 h 10078"/>
              <a:gd name="connsiteX39" fmla="*/ 8447 w 10023"/>
              <a:gd name="connsiteY39" fmla="*/ 1993 h 10078"/>
              <a:gd name="connsiteX40" fmla="*/ 8604 w 10023"/>
              <a:gd name="connsiteY40" fmla="*/ 2600 h 10078"/>
              <a:gd name="connsiteX41" fmla="*/ 8671 w 10023"/>
              <a:gd name="connsiteY41" fmla="*/ 3981 h 10078"/>
              <a:gd name="connsiteX42" fmla="*/ 9057 w 10023"/>
              <a:gd name="connsiteY42" fmla="*/ 4545 h 10078"/>
              <a:gd name="connsiteX43" fmla="*/ 9248 w 10023"/>
              <a:gd name="connsiteY43" fmla="*/ 5203 h 10078"/>
              <a:gd name="connsiteX44" fmla="*/ 9496 w 10023"/>
              <a:gd name="connsiteY44" fmla="*/ 6434 h 10078"/>
              <a:gd name="connsiteX45" fmla="*/ 9468 w 10023"/>
              <a:gd name="connsiteY45" fmla="*/ 8011 h 10078"/>
              <a:gd name="connsiteX46" fmla="*/ 9840 w 10023"/>
              <a:gd name="connsiteY46" fmla="*/ 9072 h 10078"/>
              <a:gd name="connsiteX47" fmla="*/ 10023 w 10023"/>
              <a:gd name="connsiteY47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1046 w 10023"/>
              <a:gd name="connsiteY14" fmla="*/ 3102 h 10078"/>
              <a:gd name="connsiteX15" fmla="*/ 1176 w 10023"/>
              <a:gd name="connsiteY15" fmla="*/ 2565 h 10078"/>
              <a:gd name="connsiteX16" fmla="*/ 1334 w 10023"/>
              <a:gd name="connsiteY16" fmla="*/ 2135 h 10078"/>
              <a:gd name="connsiteX17" fmla="*/ 1674 w 10023"/>
              <a:gd name="connsiteY17" fmla="*/ 1427 h 10078"/>
              <a:gd name="connsiteX18" fmla="*/ 1830 w 10023"/>
              <a:gd name="connsiteY18" fmla="*/ 1285 h 10078"/>
              <a:gd name="connsiteX19" fmla="*/ 2146 w 10023"/>
              <a:gd name="connsiteY19" fmla="*/ 784 h 10078"/>
              <a:gd name="connsiteX20" fmla="*/ 2431 w 10023"/>
              <a:gd name="connsiteY20" fmla="*/ 566 h 10078"/>
              <a:gd name="connsiteX21" fmla="*/ 3400 w 10023"/>
              <a:gd name="connsiteY21" fmla="*/ 359 h 10078"/>
              <a:gd name="connsiteX22" fmla="*/ 4185 w 10023"/>
              <a:gd name="connsiteY22" fmla="*/ 288 h 10078"/>
              <a:gd name="connsiteX23" fmla="*/ 4576 w 10023"/>
              <a:gd name="connsiteY23" fmla="*/ 0 h 10078"/>
              <a:gd name="connsiteX24" fmla="*/ 4969 w 10023"/>
              <a:gd name="connsiteY24" fmla="*/ 35 h 10078"/>
              <a:gd name="connsiteX25" fmla="*/ 5047 w 10023"/>
              <a:gd name="connsiteY25" fmla="*/ 106 h 10078"/>
              <a:gd name="connsiteX26" fmla="*/ 5307 w 10023"/>
              <a:gd name="connsiteY26" fmla="*/ 252 h 10078"/>
              <a:gd name="connsiteX27" fmla="*/ 5805 w 10023"/>
              <a:gd name="connsiteY27" fmla="*/ 177 h 10078"/>
              <a:gd name="connsiteX28" fmla="*/ 5886 w 10023"/>
              <a:gd name="connsiteY28" fmla="*/ 35 h 10078"/>
              <a:gd name="connsiteX29" fmla="*/ 6461 w 10023"/>
              <a:gd name="connsiteY29" fmla="*/ 71 h 10078"/>
              <a:gd name="connsiteX30" fmla="*/ 6746 w 10023"/>
              <a:gd name="connsiteY30" fmla="*/ 177 h 10078"/>
              <a:gd name="connsiteX31" fmla="*/ 6932 w 10023"/>
              <a:gd name="connsiteY31" fmla="*/ 106 h 10078"/>
              <a:gd name="connsiteX32" fmla="*/ 7139 w 10023"/>
              <a:gd name="connsiteY32" fmla="*/ 177 h 10078"/>
              <a:gd name="connsiteX33" fmla="*/ 7294 w 10023"/>
              <a:gd name="connsiteY33" fmla="*/ 394 h 10078"/>
              <a:gd name="connsiteX34" fmla="*/ 7428 w 10023"/>
              <a:gd name="connsiteY34" fmla="*/ 603 h 10078"/>
              <a:gd name="connsiteX35" fmla="*/ 7871 w 10023"/>
              <a:gd name="connsiteY35" fmla="*/ 820 h 10078"/>
              <a:gd name="connsiteX36" fmla="*/ 8105 w 10023"/>
              <a:gd name="connsiteY36" fmla="*/ 1103 h 10078"/>
              <a:gd name="connsiteX37" fmla="*/ 8367 w 10023"/>
              <a:gd name="connsiteY37" fmla="*/ 1745 h 10078"/>
              <a:gd name="connsiteX38" fmla="*/ 8447 w 10023"/>
              <a:gd name="connsiteY38" fmla="*/ 1993 h 10078"/>
              <a:gd name="connsiteX39" fmla="*/ 8604 w 10023"/>
              <a:gd name="connsiteY39" fmla="*/ 2600 h 10078"/>
              <a:gd name="connsiteX40" fmla="*/ 8671 w 10023"/>
              <a:gd name="connsiteY40" fmla="*/ 3981 h 10078"/>
              <a:gd name="connsiteX41" fmla="*/ 9057 w 10023"/>
              <a:gd name="connsiteY41" fmla="*/ 4545 h 10078"/>
              <a:gd name="connsiteX42" fmla="*/ 9248 w 10023"/>
              <a:gd name="connsiteY42" fmla="*/ 5203 h 10078"/>
              <a:gd name="connsiteX43" fmla="*/ 9496 w 10023"/>
              <a:gd name="connsiteY43" fmla="*/ 6434 h 10078"/>
              <a:gd name="connsiteX44" fmla="*/ 9468 w 10023"/>
              <a:gd name="connsiteY44" fmla="*/ 8011 h 10078"/>
              <a:gd name="connsiteX45" fmla="*/ 9840 w 10023"/>
              <a:gd name="connsiteY45" fmla="*/ 9072 h 10078"/>
              <a:gd name="connsiteX46" fmla="*/ 10023 w 10023"/>
              <a:gd name="connsiteY46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680 w 10023"/>
              <a:gd name="connsiteY11" fmla="*/ 4416 h 10078"/>
              <a:gd name="connsiteX12" fmla="*/ 757 w 10023"/>
              <a:gd name="connsiteY12" fmla="*/ 4006 h 10078"/>
              <a:gd name="connsiteX13" fmla="*/ 1046 w 10023"/>
              <a:gd name="connsiteY13" fmla="*/ 3102 h 10078"/>
              <a:gd name="connsiteX14" fmla="*/ 1176 w 10023"/>
              <a:gd name="connsiteY14" fmla="*/ 2565 h 10078"/>
              <a:gd name="connsiteX15" fmla="*/ 1334 w 10023"/>
              <a:gd name="connsiteY15" fmla="*/ 2135 h 10078"/>
              <a:gd name="connsiteX16" fmla="*/ 1674 w 10023"/>
              <a:gd name="connsiteY16" fmla="*/ 1427 h 10078"/>
              <a:gd name="connsiteX17" fmla="*/ 1830 w 10023"/>
              <a:gd name="connsiteY17" fmla="*/ 1285 h 10078"/>
              <a:gd name="connsiteX18" fmla="*/ 2146 w 10023"/>
              <a:gd name="connsiteY18" fmla="*/ 784 h 10078"/>
              <a:gd name="connsiteX19" fmla="*/ 2431 w 10023"/>
              <a:gd name="connsiteY19" fmla="*/ 566 h 10078"/>
              <a:gd name="connsiteX20" fmla="*/ 3400 w 10023"/>
              <a:gd name="connsiteY20" fmla="*/ 359 h 10078"/>
              <a:gd name="connsiteX21" fmla="*/ 4185 w 10023"/>
              <a:gd name="connsiteY21" fmla="*/ 288 h 10078"/>
              <a:gd name="connsiteX22" fmla="*/ 4576 w 10023"/>
              <a:gd name="connsiteY22" fmla="*/ 0 h 10078"/>
              <a:gd name="connsiteX23" fmla="*/ 4969 w 10023"/>
              <a:gd name="connsiteY23" fmla="*/ 35 h 10078"/>
              <a:gd name="connsiteX24" fmla="*/ 5047 w 10023"/>
              <a:gd name="connsiteY24" fmla="*/ 106 h 10078"/>
              <a:gd name="connsiteX25" fmla="*/ 5307 w 10023"/>
              <a:gd name="connsiteY25" fmla="*/ 252 h 10078"/>
              <a:gd name="connsiteX26" fmla="*/ 5805 w 10023"/>
              <a:gd name="connsiteY26" fmla="*/ 177 h 10078"/>
              <a:gd name="connsiteX27" fmla="*/ 5886 w 10023"/>
              <a:gd name="connsiteY27" fmla="*/ 35 h 10078"/>
              <a:gd name="connsiteX28" fmla="*/ 6461 w 10023"/>
              <a:gd name="connsiteY28" fmla="*/ 71 h 10078"/>
              <a:gd name="connsiteX29" fmla="*/ 6746 w 10023"/>
              <a:gd name="connsiteY29" fmla="*/ 177 h 10078"/>
              <a:gd name="connsiteX30" fmla="*/ 6932 w 10023"/>
              <a:gd name="connsiteY30" fmla="*/ 106 h 10078"/>
              <a:gd name="connsiteX31" fmla="*/ 7139 w 10023"/>
              <a:gd name="connsiteY31" fmla="*/ 177 h 10078"/>
              <a:gd name="connsiteX32" fmla="*/ 7294 w 10023"/>
              <a:gd name="connsiteY32" fmla="*/ 394 h 10078"/>
              <a:gd name="connsiteX33" fmla="*/ 7428 w 10023"/>
              <a:gd name="connsiteY33" fmla="*/ 603 h 10078"/>
              <a:gd name="connsiteX34" fmla="*/ 7871 w 10023"/>
              <a:gd name="connsiteY34" fmla="*/ 820 h 10078"/>
              <a:gd name="connsiteX35" fmla="*/ 8105 w 10023"/>
              <a:gd name="connsiteY35" fmla="*/ 1103 h 10078"/>
              <a:gd name="connsiteX36" fmla="*/ 8367 w 10023"/>
              <a:gd name="connsiteY36" fmla="*/ 1745 h 10078"/>
              <a:gd name="connsiteX37" fmla="*/ 8447 w 10023"/>
              <a:gd name="connsiteY37" fmla="*/ 1993 h 10078"/>
              <a:gd name="connsiteX38" fmla="*/ 8604 w 10023"/>
              <a:gd name="connsiteY38" fmla="*/ 2600 h 10078"/>
              <a:gd name="connsiteX39" fmla="*/ 8671 w 10023"/>
              <a:gd name="connsiteY39" fmla="*/ 3981 h 10078"/>
              <a:gd name="connsiteX40" fmla="*/ 9057 w 10023"/>
              <a:gd name="connsiteY40" fmla="*/ 4545 h 10078"/>
              <a:gd name="connsiteX41" fmla="*/ 9248 w 10023"/>
              <a:gd name="connsiteY41" fmla="*/ 5203 h 10078"/>
              <a:gd name="connsiteX42" fmla="*/ 9496 w 10023"/>
              <a:gd name="connsiteY42" fmla="*/ 6434 h 10078"/>
              <a:gd name="connsiteX43" fmla="*/ 9468 w 10023"/>
              <a:gd name="connsiteY43" fmla="*/ 8011 h 10078"/>
              <a:gd name="connsiteX44" fmla="*/ 9840 w 10023"/>
              <a:gd name="connsiteY44" fmla="*/ 9072 h 10078"/>
              <a:gd name="connsiteX45" fmla="*/ 10023 w 10023"/>
              <a:gd name="connsiteY45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44 w 10023"/>
              <a:gd name="connsiteY9" fmla="*/ 5808 h 10078"/>
              <a:gd name="connsiteX10" fmla="*/ 680 w 10023"/>
              <a:gd name="connsiteY10" fmla="*/ 4416 h 10078"/>
              <a:gd name="connsiteX11" fmla="*/ 757 w 10023"/>
              <a:gd name="connsiteY11" fmla="*/ 4006 h 10078"/>
              <a:gd name="connsiteX12" fmla="*/ 1046 w 10023"/>
              <a:gd name="connsiteY12" fmla="*/ 3102 h 10078"/>
              <a:gd name="connsiteX13" fmla="*/ 1176 w 10023"/>
              <a:gd name="connsiteY13" fmla="*/ 2565 h 10078"/>
              <a:gd name="connsiteX14" fmla="*/ 1334 w 10023"/>
              <a:gd name="connsiteY14" fmla="*/ 2135 h 10078"/>
              <a:gd name="connsiteX15" fmla="*/ 1674 w 10023"/>
              <a:gd name="connsiteY15" fmla="*/ 1427 h 10078"/>
              <a:gd name="connsiteX16" fmla="*/ 1830 w 10023"/>
              <a:gd name="connsiteY16" fmla="*/ 1285 h 10078"/>
              <a:gd name="connsiteX17" fmla="*/ 2146 w 10023"/>
              <a:gd name="connsiteY17" fmla="*/ 784 h 10078"/>
              <a:gd name="connsiteX18" fmla="*/ 2431 w 10023"/>
              <a:gd name="connsiteY18" fmla="*/ 566 h 10078"/>
              <a:gd name="connsiteX19" fmla="*/ 3400 w 10023"/>
              <a:gd name="connsiteY19" fmla="*/ 359 h 10078"/>
              <a:gd name="connsiteX20" fmla="*/ 4185 w 10023"/>
              <a:gd name="connsiteY20" fmla="*/ 288 h 10078"/>
              <a:gd name="connsiteX21" fmla="*/ 4576 w 10023"/>
              <a:gd name="connsiteY21" fmla="*/ 0 h 10078"/>
              <a:gd name="connsiteX22" fmla="*/ 4969 w 10023"/>
              <a:gd name="connsiteY22" fmla="*/ 35 h 10078"/>
              <a:gd name="connsiteX23" fmla="*/ 5047 w 10023"/>
              <a:gd name="connsiteY23" fmla="*/ 106 h 10078"/>
              <a:gd name="connsiteX24" fmla="*/ 5307 w 10023"/>
              <a:gd name="connsiteY24" fmla="*/ 252 h 10078"/>
              <a:gd name="connsiteX25" fmla="*/ 5805 w 10023"/>
              <a:gd name="connsiteY25" fmla="*/ 177 h 10078"/>
              <a:gd name="connsiteX26" fmla="*/ 5886 w 10023"/>
              <a:gd name="connsiteY26" fmla="*/ 35 h 10078"/>
              <a:gd name="connsiteX27" fmla="*/ 6461 w 10023"/>
              <a:gd name="connsiteY27" fmla="*/ 71 h 10078"/>
              <a:gd name="connsiteX28" fmla="*/ 6746 w 10023"/>
              <a:gd name="connsiteY28" fmla="*/ 177 h 10078"/>
              <a:gd name="connsiteX29" fmla="*/ 6932 w 10023"/>
              <a:gd name="connsiteY29" fmla="*/ 106 h 10078"/>
              <a:gd name="connsiteX30" fmla="*/ 7139 w 10023"/>
              <a:gd name="connsiteY30" fmla="*/ 177 h 10078"/>
              <a:gd name="connsiteX31" fmla="*/ 7294 w 10023"/>
              <a:gd name="connsiteY31" fmla="*/ 394 h 10078"/>
              <a:gd name="connsiteX32" fmla="*/ 7428 w 10023"/>
              <a:gd name="connsiteY32" fmla="*/ 603 h 10078"/>
              <a:gd name="connsiteX33" fmla="*/ 7871 w 10023"/>
              <a:gd name="connsiteY33" fmla="*/ 820 h 10078"/>
              <a:gd name="connsiteX34" fmla="*/ 8105 w 10023"/>
              <a:gd name="connsiteY34" fmla="*/ 1103 h 10078"/>
              <a:gd name="connsiteX35" fmla="*/ 8367 w 10023"/>
              <a:gd name="connsiteY35" fmla="*/ 1745 h 10078"/>
              <a:gd name="connsiteX36" fmla="*/ 8447 w 10023"/>
              <a:gd name="connsiteY36" fmla="*/ 1993 h 10078"/>
              <a:gd name="connsiteX37" fmla="*/ 8604 w 10023"/>
              <a:gd name="connsiteY37" fmla="*/ 2600 h 10078"/>
              <a:gd name="connsiteX38" fmla="*/ 8671 w 10023"/>
              <a:gd name="connsiteY38" fmla="*/ 3981 h 10078"/>
              <a:gd name="connsiteX39" fmla="*/ 9057 w 10023"/>
              <a:gd name="connsiteY39" fmla="*/ 4545 h 10078"/>
              <a:gd name="connsiteX40" fmla="*/ 9248 w 10023"/>
              <a:gd name="connsiteY40" fmla="*/ 5203 h 10078"/>
              <a:gd name="connsiteX41" fmla="*/ 9496 w 10023"/>
              <a:gd name="connsiteY41" fmla="*/ 6434 h 10078"/>
              <a:gd name="connsiteX42" fmla="*/ 9468 w 10023"/>
              <a:gd name="connsiteY42" fmla="*/ 8011 h 10078"/>
              <a:gd name="connsiteX43" fmla="*/ 9840 w 10023"/>
              <a:gd name="connsiteY43" fmla="*/ 9072 h 10078"/>
              <a:gd name="connsiteX44" fmla="*/ 10023 w 10023"/>
              <a:gd name="connsiteY44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471 w 10023"/>
              <a:gd name="connsiteY7" fmla="*/ 6450 h 10078"/>
              <a:gd name="connsiteX8" fmla="*/ 444 w 10023"/>
              <a:gd name="connsiteY8" fmla="*/ 5808 h 10078"/>
              <a:gd name="connsiteX9" fmla="*/ 680 w 10023"/>
              <a:gd name="connsiteY9" fmla="*/ 4416 h 10078"/>
              <a:gd name="connsiteX10" fmla="*/ 757 w 10023"/>
              <a:gd name="connsiteY10" fmla="*/ 4006 h 10078"/>
              <a:gd name="connsiteX11" fmla="*/ 1046 w 10023"/>
              <a:gd name="connsiteY11" fmla="*/ 3102 h 10078"/>
              <a:gd name="connsiteX12" fmla="*/ 1176 w 10023"/>
              <a:gd name="connsiteY12" fmla="*/ 2565 h 10078"/>
              <a:gd name="connsiteX13" fmla="*/ 1334 w 10023"/>
              <a:gd name="connsiteY13" fmla="*/ 2135 h 10078"/>
              <a:gd name="connsiteX14" fmla="*/ 1674 w 10023"/>
              <a:gd name="connsiteY14" fmla="*/ 1427 h 10078"/>
              <a:gd name="connsiteX15" fmla="*/ 1830 w 10023"/>
              <a:gd name="connsiteY15" fmla="*/ 1285 h 10078"/>
              <a:gd name="connsiteX16" fmla="*/ 2146 w 10023"/>
              <a:gd name="connsiteY16" fmla="*/ 784 h 10078"/>
              <a:gd name="connsiteX17" fmla="*/ 2431 w 10023"/>
              <a:gd name="connsiteY17" fmla="*/ 566 h 10078"/>
              <a:gd name="connsiteX18" fmla="*/ 3400 w 10023"/>
              <a:gd name="connsiteY18" fmla="*/ 359 h 10078"/>
              <a:gd name="connsiteX19" fmla="*/ 4185 w 10023"/>
              <a:gd name="connsiteY19" fmla="*/ 288 h 10078"/>
              <a:gd name="connsiteX20" fmla="*/ 4576 w 10023"/>
              <a:gd name="connsiteY20" fmla="*/ 0 h 10078"/>
              <a:gd name="connsiteX21" fmla="*/ 4969 w 10023"/>
              <a:gd name="connsiteY21" fmla="*/ 35 h 10078"/>
              <a:gd name="connsiteX22" fmla="*/ 5047 w 10023"/>
              <a:gd name="connsiteY22" fmla="*/ 106 h 10078"/>
              <a:gd name="connsiteX23" fmla="*/ 5307 w 10023"/>
              <a:gd name="connsiteY23" fmla="*/ 252 h 10078"/>
              <a:gd name="connsiteX24" fmla="*/ 5805 w 10023"/>
              <a:gd name="connsiteY24" fmla="*/ 177 h 10078"/>
              <a:gd name="connsiteX25" fmla="*/ 5886 w 10023"/>
              <a:gd name="connsiteY25" fmla="*/ 35 h 10078"/>
              <a:gd name="connsiteX26" fmla="*/ 6461 w 10023"/>
              <a:gd name="connsiteY26" fmla="*/ 71 h 10078"/>
              <a:gd name="connsiteX27" fmla="*/ 6746 w 10023"/>
              <a:gd name="connsiteY27" fmla="*/ 177 h 10078"/>
              <a:gd name="connsiteX28" fmla="*/ 6932 w 10023"/>
              <a:gd name="connsiteY28" fmla="*/ 106 h 10078"/>
              <a:gd name="connsiteX29" fmla="*/ 7139 w 10023"/>
              <a:gd name="connsiteY29" fmla="*/ 177 h 10078"/>
              <a:gd name="connsiteX30" fmla="*/ 7294 w 10023"/>
              <a:gd name="connsiteY30" fmla="*/ 394 h 10078"/>
              <a:gd name="connsiteX31" fmla="*/ 7428 w 10023"/>
              <a:gd name="connsiteY31" fmla="*/ 603 h 10078"/>
              <a:gd name="connsiteX32" fmla="*/ 7871 w 10023"/>
              <a:gd name="connsiteY32" fmla="*/ 820 h 10078"/>
              <a:gd name="connsiteX33" fmla="*/ 8105 w 10023"/>
              <a:gd name="connsiteY33" fmla="*/ 1103 h 10078"/>
              <a:gd name="connsiteX34" fmla="*/ 8367 w 10023"/>
              <a:gd name="connsiteY34" fmla="*/ 1745 h 10078"/>
              <a:gd name="connsiteX35" fmla="*/ 8447 w 10023"/>
              <a:gd name="connsiteY35" fmla="*/ 1993 h 10078"/>
              <a:gd name="connsiteX36" fmla="*/ 8604 w 10023"/>
              <a:gd name="connsiteY36" fmla="*/ 2600 h 10078"/>
              <a:gd name="connsiteX37" fmla="*/ 8671 w 10023"/>
              <a:gd name="connsiteY37" fmla="*/ 3981 h 10078"/>
              <a:gd name="connsiteX38" fmla="*/ 9057 w 10023"/>
              <a:gd name="connsiteY38" fmla="*/ 4545 h 10078"/>
              <a:gd name="connsiteX39" fmla="*/ 9248 w 10023"/>
              <a:gd name="connsiteY39" fmla="*/ 5203 h 10078"/>
              <a:gd name="connsiteX40" fmla="*/ 9496 w 10023"/>
              <a:gd name="connsiteY40" fmla="*/ 6434 h 10078"/>
              <a:gd name="connsiteX41" fmla="*/ 9468 w 10023"/>
              <a:gd name="connsiteY41" fmla="*/ 8011 h 10078"/>
              <a:gd name="connsiteX42" fmla="*/ 9840 w 10023"/>
              <a:gd name="connsiteY42" fmla="*/ 9072 h 10078"/>
              <a:gd name="connsiteX43" fmla="*/ 10023 w 10023"/>
              <a:gd name="connsiteY43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471 w 10023"/>
              <a:gd name="connsiteY6" fmla="*/ 6450 h 10078"/>
              <a:gd name="connsiteX7" fmla="*/ 444 w 10023"/>
              <a:gd name="connsiteY7" fmla="*/ 5808 h 10078"/>
              <a:gd name="connsiteX8" fmla="*/ 680 w 10023"/>
              <a:gd name="connsiteY8" fmla="*/ 4416 h 10078"/>
              <a:gd name="connsiteX9" fmla="*/ 757 w 10023"/>
              <a:gd name="connsiteY9" fmla="*/ 4006 h 10078"/>
              <a:gd name="connsiteX10" fmla="*/ 1046 w 10023"/>
              <a:gd name="connsiteY10" fmla="*/ 3102 h 10078"/>
              <a:gd name="connsiteX11" fmla="*/ 1176 w 10023"/>
              <a:gd name="connsiteY11" fmla="*/ 2565 h 10078"/>
              <a:gd name="connsiteX12" fmla="*/ 1334 w 10023"/>
              <a:gd name="connsiteY12" fmla="*/ 2135 h 10078"/>
              <a:gd name="connsiteX13" fmla="*/ 1674 w 10023"/>
              <a:gd name="connsiteY13" fmla="*/ 1427 h 10078"/>
              <a:gd name="connsiteX14" fmla="*/ 1830 w 10023"/>
              <a:gd name="connsiteY14" fmla="*/ 1285 h 10078"/>
              <a:gd name="connsiteX15" fmla="*/ 2146 w 10023"/>
              <a:gd name="connsiteY15" fmla="*/ 784 h 10078"/>
              <a:gd name="connsiteX16" fmla="*/ 2431 w 10023"/>
              <a:gd name="connsiteY16" fmla="*/ 566 h 10078"/>
              <a:gd name="connsiteX17" fmla="*/ 3400 w 10023"/>
              <a:gd name="connsiteY17" fmla="*/ 359 h 10078"/>
              <a:gd name="connsiteX18" fmla="*/ 4185 w 10023"/>
              <a:gd name="connsiteY18" fmla="*/ 288 h 10078"/>
              <a:gd name="connsiteX19" fmla="*/ 4576 w 10023"/>
              <a:gd name="connsiteY19" fmla="*/ 0 h 10078"/>
              <a:gd name="connsiteX20" fmla="*/ 4969 w 10023"/>
              <a:gd name="connsiteY20" fmla="*/ 35 h 10078"/>
              <a:gd name="connsiteX21" fmla="*/ 5047 w 10023"/>
              <a:gd name="connsiteY21" fmla="*/ 106 h 10078"/>
              <a:gd name="connsiteX22" fmla="*/ 5307 w 10023"/>
              <a:gd name="connsiteY22" fmla="*/ 252 h 10078"/>
              <a:gd name="connsiteX23" fmla="*/ 5805 w 10023"/>
              <a:gd name="connsiteY23" fmla="*/ 177 h 10078"/>
              <a:gd name="connsiteX24" fmla="*/ 5886 w 10023"/>
              <a:gd name="connsiteY24" fmla="*/ 35 h 10078"/>
              <a:gd name="connsiteX25" fmla="*/ 6461 w 10023"/>
              <a:gd name="connsiteY25" fmla="*/ 71 h 10078"/>
              <a:gd name="connsiteX26" fmla="*/ 6746 w 10023"/>
              <a:gd name="connsiteY26" fmla="*/ 177 h 10078"/>
              <a:gd name="connsiteX27" fmla="*/ 6932 w 10023"/>
              <a:gd name="connsiteY27" fmla="*/ 106 h 10078"/>
              <a:gd name="connsiteX28" fmla="*/ 7139 w 10023"/>
              <a:gd name="connsiteY28" fmla="*/ 177 h 10078"/>
              <a:gd name="connsiteX29" fmla="*/ 7294 w 10023"/>
              <a:gd name="connsiteY29" fmla="*/ 394 h 10078"/>
              <a:gd name="connsiteX30" fmla="*/ 7428 w 10023"/>
              <a:gd name="connsiteY30" fmla="*/ 603 h 10078"/>
              <a:gd name="connsiteX31" fmla="*/ 7871 w 10023"/>
              <a:gd name="connsiteY31" fmla="*/ 820 h 10078"/>
              <a:gd name="connsiteX32" fmla="*/ 8105 w 10023"/>
              <a:gd name="connsiteY32" fmla="*/ 1103 h 10078"/>
              <a:gd name="connsiteX33" fmla="*/ 8367 w 10023"/>
              <a:gd name="connsiteY33" fmla="*/ 1745 h 10078"/>
              <a:gd name="connsiteX34" fmla="*/ 8447 w 10023"/>
              <a:gd name="connsiteY34" fmla="*/ 1993 h 10078"/>
              <a:gd name="connsiteX35" fmla="*/ 8604 w 10023"/>
              <a:gd name="connsiteY35" fmla="*/ 2600 h 10078"/>
              <a:gd name="connsiteX36" fmla="*/ 8671 w 10023"/>
              <a:gd name="connsiteY36" fmla="*/ 3981 h 10078"/>
              <a:gd name="connsiteX37" fmla="*/ 9057 w 10023"/>
              <a:gd name="connsiteY37" fmla="*/ 4545 h 10078"/>
              <a:gd name="connsiteX38" fmla="*/ 9248 w 10023"/>
              <a:gd name="connsiteY38" fmla="*/ 5203 h 10078"/>
              <a:gd name="connsiteX39" fmla="*/ 9496 w 10023"/>
              <a:gd name="connsiteY39" fmla="*/ 6434 h 10078"/>
              <a:gd name="connsiteX40" fmla="*/ 9468 w 10023"/>
              <a:gd name="connsiteY40" fmla="*/ 8011 h 10078"/>
              <a:gd name="connsiteX41" fmla="*/ 9840 w 10023"/>
              <a:gd name="connsiteY41" fmla="*/ 9072 h 10078"/>
              <a:gd name="connsiteX42" fmla="*/ 10023 w 10023"/>
              <a:gd name="connsiteY42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444 w 10023"/>
              <a:gd name="connsiteY6" fmla="*/ 5808 h 10078"/>
              <a:gd name="connsiteX7" fmla="*/ 680 w 10023"/>
              <a:gd name="connsiteY7" fmla="*/ 4416 h 10078"/>
              <a:gd name="connsiteX8" fmla="*/ 757 w 10023"/>
              <a:gd name="connsiteY8" fmla="*/ 4006 h 10078"/>
              <a:gd name="connsiteX9" fmla="*/ 1046 w 10023"/>
              <a:gd name="connsiteY9" fmla="*/ 3102 h 10078"/>
              <a:gd name="connsiteX10" fmla="*/ 1176 w 10023"/>
              <a:gd name="connsiteY10" fmla="*/ 2565 h 10078"/>
              <a:gd name="connsiteX11" fmla="*/ 1334 w 10023"/>
              <a:gd name="connsiteY11" fmla="*/ 2135 h 10078"/>
              <a:gd name="connsiteX12" fmla="*/ 1674 w 10023"/>
              <a:gd name="connsiteY12" fmla="*/ 1427 h 10078"/>
              <a:gd name="connsiteX13" fmla="*/ 1830 w 10023"/>
              <a:gd name="connsiteY13" fmla="*/ 1285 h 10078"/>
              <a:gd name="connsiteX14" fmla="*/ 2146 w 10023"/>
              <a:gd name="connsiteY14" fmla="*/ 784 h 10078"/>
              <a:gd name="connsiteX15" fmla="*/ 2431 w 10023"/>
              <a:gd name="connsiteY15" fmla="*/ 566 h 10078"/>
              <a:gd name="connsiteX16" fmla="*/ 3400 w 10023"/>
              <a:gd name="connsiteY16" fmla="*/ 359 h 10078"/>
              <a:gd name="connsiteX17" fmla="*/ 4185 w 10023"/>
              <a:gd name="connsiteY17" fmla="*/ 288 h 10078"/>
              <a:gd name="connsiteX18" fmla="*/ 4576 w 10023"/>
              <a:gd name="connsiteY18" fmla="*/ 0 h 10078"/>
              <a:gd name="connsiteX19" fmla="*/ 4969 w 10023"/>
              <a:gd name="connsiteY19" fmla="*/ 35 h 10078"/>
              <a:gd name="connsiteX20" fmla="*/ 5047 w 10023"/>
              <a:gd name="connsiteY20" fmla="*/ 106 h 10078"/>
              <a:gd name="connsiteX21" fmla="*/ 5307 w 10023"/>
              <a:gd name="connsiteY21" fmla="*/ 252 h 10078"/>
              <a:gd name="connsiteX22" fmla="*/ 5805 w 10023"/>
              <a:gd name="connsiteY22" fmla="*/ 177 h 10078"/>
              <a:gd name="connsiteX23" fmla="*/ 5886 w 10023"/>
              <a:gd name="connsiteY23" fmla="*/ 35 h 10078"/>
              <a:gd name="connsiteX24" fmla="*/ 6461 w 10023"/>
              <a:gd name="connsiteY24" fmla="*/ 71 h 10078"/>
              <a:gd name="connsiteX25" fmla="*/ 6746 w 10023"/>
              <a:gd name="connsiteY25" fmla="*/ 177 h 10078"/>
              <a:gd name="connsiteX26" fmla="*/ 6932 w 10023"/>
              <a:gd name="connsiteY26" fmla="*/ 106 h 10078"/>
              <a:gd name="connsiteX27" fmla="*/ 7139 w 10023"/>
              <a:gd name="connsiteY27" fmla="*/ 177 h 10078"/>
              <a:gd name="connsiteX28" fmla="*/ 7294 w 10023"/>
              <a:gd name="connsiteY28" fmla="*/ 394 h 10078"/>
              <a:gd name="connsiteX29" fmla="*/ 7428 w 10023"/>
              <a:gd name="connsiteY29" fmla="*/ 603 h 10078"/>
              <a:gd name="connsiteX30" fmla="*/ 7871 w 10023"/>
              <a:gd name="connsiteY30" fmla="*/ 820 h 10078"/>
              <a:gd name="connsiteX31" fmla="*/ 8105 w 10023"/>
              <a:gd name="connsiteY31" fmla="*/ 1103 h 10078"/>
              <a:gd name="connsiteX32" fmla="*/ 8367 w 10023"/>
              <a:gd name="connsiteY32" fmla="*/ 1745 h 10078"/>
              <a:gd name="connsiteX33" fmla="*/ 8447 w 10023"/>
              <a:gd name="connsiteY33" fmla="*/ 1993 h 10078"/>
              <a:gd name="connsiteX34" fmla="*/ 8604 w 10023"/>
              <a:gd name="connsiteY34" fmla="*/ 2600 h 10078"/>
              <a:gd name="connsiteX35" fmla="*/ 8671 w 10023"/>
              <a:gd name="connsiteY35" fmla="*/ 3981 h 10078"/>
              <a:gd name="connsiteX36" fmla="*/ 9057 w 10023"/>
              <a:gd name="connsiteY36" fmla="*/ 4545 h 10078"/>
              <a:gd name="connsiteX37" fmla="*/ 9248 w 10023"/>
              <a:gd name="connsiteY37" fmla="*/ 5203 h 10078"/>
              <a:gd name="connsiteX38" fmla="*/ 9496 w 10023"/>
              <a:gd name="connsiteY38" fmla="*/ 6434 h 10078"/>
              <a:gd name="connsiteX39" fmla="*/ 9468 w 10023"/>
              <a:gd name="connsiteY39" fmla="*/ 8011 h 10078"/>
              <a:gd name="connsiteX40" fmla="*/ 9840 w 10023"/>
              <a:gd name="connsiteY40" fmla="*/ 9072 h 10078"/>
              <a:gd name="connsiteX41" fmla="*/ 10023 w 10023"/>
              <a:gd name="connsiteY4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41 w 10023"/>
              <a:gd name="connsiteY3" fmla="*/ 8408 h 10078"/>
              <a:gd name="connsiteX4" fmla="*/ 288 w 10023"/>
              <a:gd name="connsiteY4" fmla="*/ 8302 h 10078"/>
              <a:gd name="connsiteX5" fmla="*/ 444 w 10023"/>
              <a:gd name="connsiteY5" fmla="*/ 5808 h 10078"/>
              <a:gd name="connsiteX6" fmla="*/ 680 w 10023"/>
              <a:gd name="connsiteY6" fmla="*/ 4416 h 10078"/>
              <a:gd name="connsiteX7" fmla="*/ 757 w 10023"/>
              <a:gd name="connsiteY7" fmla="*/ 4006 h 10078"/>
              <a:gd name="connsiteX8" fmla="*/ 1046 w 10023"/>
              <a:gd name="connsiteY8" fmla="*/ 3102 h 10078"/>
              <a:gd name="connsiteX9" fmla="*/ 1176 w 10023"/>
              <a:gd name="connsiteY9" fmla="*/ 2565 h 10078"/>
              <a:gd name="connsiteX10" fmla="*/ 1334 w 10023"/>
              <a:gd name="connsiteY10" fmla="*/ 2135 h 10078"/>
              <a:gd name="connsiteX11" fmla="*/ 1674 w 10023"/>
              <a:gd name="connsiteY11" fmla="*/ 1427 h 10078"/>
              <a:gd name="connsiteX12" fmla="*/ 1830 w 10023"/>
              <a:gd name="connsiteY12" fmla="*/ 1285 h 10078"/>
              <a:gd name="connsiteX13" fmla="*/ 2146 w 10023"/>
              <a:gd name="connsiteY13" fmla="*/ 784 h 10078"/>
              <a:gd name="connsiteX14" fmla="*/ 2431 w 10023"/>
              <a:gd name="connsiteY14" fmla="*/ 566 h 10078"/>
              <a:gd name="connsiteX15" fmla="*/ 3400 w 10023"/>
              <a:gd name="connsiteY15" fmla="*/ 359 h 10078"/>
              <a:gd name="connsiteX16" fmla="*/ 4185 w 10023"/>
              <a:gd name="connsiteY16" fmla="*/ 288 h 10078"/>
              <a:gd name="connsiteX17" fmla="*/ 4576 w 10023"/>
              <a:gd name="connsiteY17" fmla="*/ 0 h 10078"/>
              <a:gd name="connsiteX18" fmla="*/ 4969 w 10023"/>
              <a:gd name="connsiteY18" fmla="*/ 35 h 10078"/>
              <a:gd name="connsiteX19" fmla="*/ 5047 w 10023"/>
              <a:gd name="connsiteY19" fmla="*/ 106 h 10078"/>
              <a:gd name="connsiteX20" fmla="*/ 5307 w 10023"/>
              <a:gd name="connsiteY20" fmla="*/ 252 h 10078"/>
              <a:gd name="connsiteX21" fmla="*/ 5805 w 10023"/>
              <a:gd name="connsiteY21" fmla="*/ 177 h 10078"/>
              <a:gd name="connsiteX22" fmla="*/ 5886 w 10023"/>
              <a:gd name="connsiteY22" fmla="*/ 35 h 10078"/>
              <a:gd name="connsiteX23" fmla="*/ 6461 w 10023"/>
              <a:gd name="connsiteY23" fmla="*/ 71 h 10078"/>
              <a:gd name="connsiteX24" fmla="*/ 6746 w 10023"/>
              <a:gd name="connsiteY24" fmla="*/ 177 h 10078"/>
              <a:gd name="connsiteX25" fmla="*/ 6932 w 10023"/>
              <a:gd name="connsiteY25" fmla="*/ 106 h 10078"/>
              <a:gd name="connsiteX26" fmla="*/ 7139 w 10023"/>
              <a:gd name="connsiteY26" fmla="*/ 177 h 10078"/>
              <a:gd name="connsiteX27" fmla="*/ 7294 w 10023"/>
              <a:gd name="connsiteY27" fmla="*/ 394 h 10078"/>
              <a:gd name="connsiteX28" fmla="*/ 7428 w 10023"/>
              <a:gd name="connsiteY28" fmla="*/ 603 h 10078"/>
              <a:gd name="connsiteX29" fmla="*/ 7871 w 10023"/>
              <a:gd name="connsiteY29" fmla="*/ 820 h 10078"/>
              <a:gd name="connsiteX30" fmla="*/ 8105 w 10023"/>
              <a:gd name="connsiteY30" fmla="*/ 1103 h 10078"/>
              <a:gd name="connsiteX31" fmla="*/ 8367 w 10023"/>
              <a:gd name="connsiteY31" fmla="*/ 1745 h 10078"/>
              <a:gd name="connsiteX32" fmla="*/ 8447 w 10023"/>
              <a:gd name="connsiteY32" fmla="*/ 1993 h 10078"/>
              <a:gd name="connsiteX33" fmla="*/ 8604 w 10023"/>
              <a:gd name="connsiteY33" fmla="*/ 2600 h 10078"/>
              <a:gd name="connsiteX34" fmla="*/ 8671 w 10023"/>
              <a:gd name="connsiteY34" fmla="*/ 3981 h 10078"/>
              <a:gd name="connsiteX35" fmla="*/ 9057 w 10023"/>
              <a:gd name="connsiteY35" fmla="*/ 4545 h 10078"/>
              <a:gd name="connsiteX36" fmla="*/ 9248 w 10023"/>
              <a:gd name="connsiteY36" fmla="*/ 5203 h 10078"/>
              <a:gd name="connsiteX37" fmla="*/ 9496 w 10023"/>
              <a:gd name="connsiteY37" fmla="*/ 6434 h 10078"/>
              <a:gd name="connsiteX38" fmla="*/ 9468 w 10023"/>
              <a:gd name="connsiteY38" fmla="*/ 8011 h 10078"/>
              <a:gd name="connsiteX39" fmla="*/ 9840 w 10023"/>
              <a:gd name="connsiteY39" fmla="*/ 9072 h 10078"/>
              <a:gd name="connsiteX40" fmla="*/ 10023 w 10023"/>
              <a:gd name="connsiteY40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41 w 10023"/>
              <a:gd name="connsiteY3" fmla="*/ 8408 h 10078"/>
              <a:gd name="connsiteX4" fmla="*/ 444 w 10023"/>
              <a:gd name="connsiteY4" fmla="*/ 5808 h 10078"/>
              <a:gd name="connsiteX5" fmla="*/ 680 w 10023"/>
              <a:gd name="connsiteY5" fmla="*/ 4416 h 10078"/>
              <a:gd name="connsiteX6" fmla="*/ 757 w 10023"/>
              <a:gd name="connsiteY6" fmla="*/ 4006 h 10078"/>
              <a:gd name="connsiteX7" fmla="*/ 1046 w 10023"/>
              <a:gd name="connsiteY7" fmla="*/ 3102 h 10078"/>
              <a:gd name="connsiteX8" fmla="*/ 1176 w 10023"/>
              <a:gd name="connsiteY8" fmla="*/ 2565 h 10078"/>
              <a:gd name="connsiteX9" fmla="*/ 1334 w 10023"/>
              <a:gd name="connsiteY9" fmla="*/ 2135 h 10078"/>
              <a:gd name="connsiteX10" fmla="*/ 1674 w 10023"/>
              <a:gd name="connsiteY10" fmla="*/ 1427 h 10078"/>
              <a:gd name="connsiteX11" fmla="*/ 1830 w 10023"/>
              <a:gd name="connsiteY11" fmla="*/ 1285 h 10078"/>
              <a:gd name="connsiteX12" fmla="*/ 2146 w 10023"/>
              <a:gd name="connsiteY12" fmla="*/ 784 h 10078"/>
              <a:gd name="connsiteX13" fmla="*/ 2431 w 10023"/>
              <a:gd name="connsiteY13" fmla="*/ 566 h 10078"/>
              <a:gd name="connsiteX14" fmla="*/ 3400 w 10023"/>
              <a:gd name="connsiteY14" fmla="*/ 359 h 10078"/>
              <a:gd name="connsiteX15" fmla="*/ 4185 w 10023"/>
              <a:gd name="connsiteY15" fmla="*/ 288 h 10078"/>
              <a:gd name="connsiteX16" fmla="*/ 4576 w 10023"/>
              <a:gd name="connsiteY16" fmla="*/ 0 h 10078"/>
              <a:gd name="connsiteX17" fmla="*/ 4969 w 10023"/>
              <a:gd name="connsiteY17" fmla="*/ 35 h 10078"/>
              <a:gd name="connsiteX18" fmla="*/ 5047 w 10023"/>
              <a:gd name="connsiteY18" fmla="*/ 106 h 10078"/>
              <a:gd name="connsiteX19" fmla="*/ 5307 w 10023"/>
              <a:gd name="connsiteY19" fmla="*/ 252 h 10078"/>
              <a:gd name="connsiteX20" fmla="*/ 5805 w 10023"/>
              <a:gd name="connsiteY20" fmla="*/ 177 h 10078"/>
              <a:gd name="connsiteX21" fmla="*/ 5886 w 10023"/>
              <a:gd name="connsiteY21" fmla="*/ 35 h 10078"/>
              <a:gd name="connsiteX22" fmla="*/ 6461 w 10023"/>
              <a:gd name="connsiteY22" fmla="*/ 71 h 10078"/>
              <a:gd name="connsiteX23" fmla="*/ 6746 w 10023"/>
              <a:gd name="connsiteY23" fmla="*/ 177 h 10078"/>
              <a:gd name="connsiteX24" fmla="*/ 6932 w 10023"/>
              <a:gd name="connsiteY24" fmla="*/ 106 h 10078"/>
              <a:gd name="connsiteX25" fmla="*/ 7139 w 10023"/>
              <a:gd name="connsiteY25" fmla="*/ 177 h 10078"/>
              <a:gd name="connsiteX26" fmla="*/ 7294 w 10023"/>
              <a:gd name="connsiteY26" fmla="*/ 394 h 10078"/>
              <a:gd name="connsiteX27" fmla="*/ 7428 w 10023"/>
              <a:gd name="connsiteY27" fmla="*/ 603 h 10078"/>
              <a:gd name="connsiteX28" fmla="*/ 7871 w 10023"/>
              <a:gd name="connsiteY28" fmla="*/ 820 h 10078"/>
              <a:gd name="connsiteX29" fmla="*/ 8105 w 10023"/>
              <a:gd name="connsiteY29" fmla="*/ 1103 h 10078"/>
              <a:gd name="connsiteX30" fmla="*/ 8367 w 10023"/>
              <a:gd name="connsiteY30" fmla="*/ 1745 h 10078"/>
              <a:gd name="connsiteX31" fmla="*/ 8447 w 10023"/>
              <a:gd name="connsiteY31" fmla="*/ 1993 h 10078"/>
              <a:gd name="connsiteX32" fmla="*/ 8604 w 10023"/>
              <a:gd name="connsiteY32" fmla="*/ 2600 h 10078"/>
              <a:gd name="connsiteX33" fmla="*/ 8671 w 10023"/>
              <a:gd name="connsiteY33" fmla="*/ 3981 h 10078"/>
              <a:gd name="connsiteX34" fmla="*/ 9057 w 10023"/>
              <a:gd name="connsiteY34" fmla="*/ 4545 h 10078"/>
              <a:gd name="connsiteX35" fmla="*/ 9248 w 10023"/>
              <a:gd name="connsiteY35" fmla="*/ 5203 h 10078"/>
              <a:gd name="connsiteX36" fmla="*/ 9496 w 10023"/>
              <a:gd name="connsiteY36" fmla="*/ 6434 h 10078"/>
              <a:gd name="connsiteX37" fmla="*/ 9468 w 10023"/>
              <a:gd name="connsiteY37" fmla="*/ 8011 h 10078"/>
              <a:gd name="connsiteX38" fmla="*/ 9840 w 10023"/>
              <a:gd name="connsiteY38" fmla="*/ 9072 h 10078"/>
              <a:gd name="connsiteX39" fmla="*/ 10023 w 10023"/>
              <a:gd name="connsiteY39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341 w 10023"/>
              <a:gd name="connsiteY2" fmla="*/ 8408 h 10078"/>
              <a:gd name="connsiteX3" fmla="*/ 444 w 10023"/>
              <a:gd name="connsiteY3" fmla="*/ 5808 h 10078"/>
              <a:gd name="connsiteX4" fmla="*/ 680 w 10023"/>
              <a:gd name="connsiteY4" fmla="*/ 4416 h 10078"/>
              <a:gd name="connsiteX5" fmla="*/ 757 w 10023"/>
              <a:gd name="connsiteY5" fmla="*/ 4006 h 10078"/>
              <a:gd name="connsiteX6" fmla="*/ 1046 w 10023"/>
              <a:gd name="connsiteY6" fmla="*/ 3102 h 10078"/>
              <a:gd name="connsiteX7" fmla="*/ 1176 w 10023"/>
              <a:gd name="connsiteY7" fmla="*/ 2565 h 10078"/>
              <a:gd name="connsiteX8" fmla="*/ 1334 w 10023"/>
              <a:gd name="connsiteY8" fmla="*/ 2135 h 10078"/>
              <a:gd name="connsiteX9" fmla="*/ 1674 w 10023"/>
              <a:gd name="connsiteY9" fmla="*/ 1427 h 10078"/>
              <a:gd name="connsiteX10" fmla="*/ 1830 w 10023"/>
              <a:gd name="connsiteY10" fmla="*/ 1285 h 10078"/>
              <a:gd name="connsiteX11" fmla="*/ 2146 w 10023"/>
              <a:gd name="connsiteY11" fmla="*/ 784 h 10078"/>
              <a:gd name="connsiteX12" fmla="*/ 2431 w 10023"/>
              <a:gd name="connsiteY12" fmla="*/ 566 h 10078"/>
              <a:gd name="connsiteX13" fmla="*/ 3400 w 10023"/>
              <a:gd name="connsiteY13" fmla="*/ 359 h 10078"/>
              <a:gd name="connsiteX14" fmla="*/ 4185 w 10023"/>
              <a:gd name="connsiteY14" fmla="*/ 288 h 10078"/>
              <a:gd name="connsiteX15" fmla="*/ 4576 w 10023"/>
              <a:gd name="connsiteY15" fmla="*/ 0 h 10078"/>
              <a:gd name="connsiteX16" fmla="*/ 4969 w 10023"/>
              <a:gd name="connsiteY16" fmla="*/ 35 h 10078"/>
              <a:gd name="connsiteX17" fmla="*/ 5047 w 10023"/>
              <a:gd name="connsiteY17" fmla="*/ 106 h 10078"/>
              <a:gd name="connsiteX18" fmla="*/ 5307 w 10023"/>
              <a:gd name="connsiteY18" fmla="*/ 252 h 10078"/>
              <a:gd name="connsiteX19" fmla="*/ 5805 w 10023"/>
              <a:gd name="connsiteY19" fmla="*/ 177 h 10078"/>
              <a:gd name="connsiteX20" fmla="*/ 5886 w 10023"/>
              <a:gd name="connsiteY20" fmla="*/ 35 h 10078"/>
              <a:gd name="connsiteX21" fmla="*/ 6461 w 10023"/>
              <a:gd name="connsiteY21" fmla="*/ 71 h 10078"/>
              <a:gd name="connsiteX22" fmla="*/ 6746 w 10023"/>
              <a:gd name="connsiteY22" fmla="*/ 177 h 10078"/>
              <a:gd name="connsiteX23" fmla="*/ 6932 w 10023"/>
              <a:gd name="connsiteY23" fmla="*/ 106 h 10078"/>
              <a:gd name="connsiteX24" fmla="*/ 7139 w 10023"/>
              <a:gd name="connsiteY24" fmla="*/ 177 h 10078"/>
              <a:gd name="connsiteX25" fmla="*/ 7294 w 10023"/>
              <a:gd name="connsiteY25" fmla="*/ 394 h 10078"/>
              <a:gd name="connsiteX26" fmla="*/ 7428 w 10023"/>
              <a:gd name="connsiteY26" fmla="*/ 603 h 10078"/>
              <a:gd name="connsiteX27" fmla="*/ 7871 w 10023"/>
              <a:gd name="connsiteY27" fmla="*/ 820 h 10078"/>
              <a:gd name="connsiteX28" fmla="*/ 8105 w 10023"/>
              <a:gd name="connsiteY28" fmla="*/ 1103 h 10078"/>
              <a:gd name="connsiteX29" fmla="*/ 8367 w 10023"/>
              <a:gd name="connsiteY29" fmla="*/ 1745 h 10078"/>
              <a:gd name="connsiteX30" fmla="*/ 8447 w 10023"/>
              <a:gd name="connsiteY30" fmla="*/ 1993 h 10078"/>
              <a:gd name="connsiteX31" fmla="*/ 8604 w 10023"/>
              <a:gd name="connsiteY31" fmla="*/ 2600 h 10078"/>
              <a:gd name="connsiteX32" fmla="*/ 8671 w 10023"/>
              <a:gd name="connsiteY32" fmla="*/ 3981 h 10078"/>
              <a:gd name="connsiteX33" fmla="*/ 9057 w 10023"/>
              <a:gd name="connsiteY33" fmla="*/ 4545 h 10078"/>
              <a:gd name="connsiteX34" fmla="*/ 9248 w 10023"/>
              <a:gd name="connsiteY34" fmla="*/ 5203 h 10078"/>
              <a:gd name="connsiteX35" fmla="*/ 9496 w 10023"/>
              <a:gd name="connsiteY35" fmla="*/ 6434 h 10078"/>
              <a:gd name="connsiteX36" fmla="*/ 9468 w 10023"/>
              <a:gd name="connsiteY36" fmla="*/ 8011 h 10078"/>
              <a:gd name="connsiteX37" fmla="*/ 9840 w 10023"/>
              <a:gd name="connsiteY37" fmla="*/ 9072 h 10078"/>
              <a:gd name="connsiteX38" fmla="*/ 10023 w 10023"/>
              <a:gd name="connsiteY38" fmla="*/ 10078 h 10078"/>
              <a:gd name="connsiteX0" fmla="*/ 0 w 10023"/>
              <a:gd name="connsiteY0" fmla="*/ 9977 h 10078"/>
              <a:gd name="connsiteX1" fmla="*/ 341 w 10023"/>
              <a:gd name="connsiteY1" fmla="*/ 8408 h 10078"/>
              <a:gd name="connsiteX2" fmla="*/ 444 w 10023"/>
              <a:gd name="connsiteY2" fmla="*/ 5808 h 10078"/>
              <a:gd name="connsiteX3" fmla="*/ 680 w 10023"/>
              <a:gd name="connsiteY3" fmla="*/ 4416 h 10078"/>
              <a:gd name="connsiteX4" fmla="*/ 757 w 10023"/>
              <a:gd name="connsiteY4" fmla="*/ 4006 h 10078"/>
              <a:gd name="connsiteX5" fmla="*/ 1046 w 10023"/>
              <a:gd name="connsiteY5" fmla="*/ 3102 h 10078"/>
              <a:gd name="connsiteX6" fmla="*/ 1176 w 10023"/>
              <a:gd name="connsiteY6" fmla="*/ 2565 h 10078"/>
              <a:gd name="connsiteX7" fmla="*/ 1334 w 10023"/>
              <a:gd name="connsiteY7" fmla="*/ 2135 h 10078"/>
              <a:gd name="connsiteX8" fmla="*/ 1674 w 10023"/>
              <a:gd name="connsiteY8" fmla="*/ 1427 h 10078"/>
              <a:gd name="connsiteX9" fmla="*/ 1830 w 10023"/>
              <a:gd name="connsiteY9" fmla="*/ 1285 h 10078"/>
              <a:gd name="connsiteX10" fmla="*/ 2146 w 10023"/>
              <a:gd name="connsiteY10" fmla="*/ 784 h 10078"/>
              <a:gd name="connsiteX11" fmla="*/ 2431 w 10023"/>
              <a:gd name="connsiteY11" fmla="*/ 566 h 10078"/>
              <a:gd name="connsiteX12" fmla="*/ 3400 w 10023"/>
              <a:gd name="connsiteY12" fmla="*/ 359 h 10078"/>
              <a:gd name="connsiteX13" fmla="*/ 4185 w 10023"/>
              <a:gd name="connsiteY13" fmla="*/ 288 h 10078"/>
              <a:gd name="connsiteX14" fmla="*/ 4576 w 10023"/>
              <a:gd name="connsiteY14" fmla="*/ 0 h 10078"/>
              <a:gd name="connsiteX15" fmla="*/ 4969 w 10023"/>
              <a:gd name="connsiteY15" fmla="*/ 35 h 10078"/>
              <a:gd name="connsiteX16" fmla="*/ 5047 w 10023"/>
              <a:gd name="connsiteY16" fmla="*/ 106 h 10078"/>
              <a:gd name="connsiteX17" fmla="*/ 5307 w 10023"/>
              <a:gd name="connsiteY17" fmla="*/ 252 h 10078"/>
              <a:gd name="connsiteX18" fmla="*/ 5805 w 10023"/>
              <a:gd name="connsiteY18" fmla="*/ 177 h 10078"/>
              <a:gd name="connsiteX19" fmla="*/ 5886 w 10023"/>
              <a:gd name="connsiteY19" fmla="*/ 35 h 10078"/>
              <a:gd name="connsiteX20" fmla="*/ 6461 w 10023"/>
              <a:gd name="connsiteY20" fmla="*/ 71 h 10078"/>
              <a:gd name="connsiteX21" fmla="*/ 6746 w 10023"/>
              <a:gd name="connsiteY21" fmla="*/ 177 h 10078"/>
              <a:gd name="connsiteX22" fmla="*/ 6932 w 10023"/>
              <a:gd name="connsiteY22" fmla="*/ 106 h 10078"/>
              <a:gd name="connsiteX23" fmla="*/ 7139 w 10023"/>
              <a:gd name="connsiteY23" fmla="*/ 177 h 10078"/>
              <a:gd name="connsiteX24" fmla="*/ 7294 w 10023"/>
              <a:gd name="connsiteY24" fmla="*/ 394 h 10078"/>
              <a:gd name="connsiteX25" fmla="*/ 7428 w 10023"/>
              <a:gd name="connsiteY25" fmla="*/ 603 h 10078"/>
              <a:gd name="connsiteX26" fmla="*/ 7871 w 10023"/>
              <a:gd name="connsiteY26" fmla="*/ 820 h 10078"/>
              <a:gd name="connsiteX27" fmla="*/ 8105 w 10023"/>
              <a:gd name="connsiteY27" fmla="*/ 1103 h 10078"/>
              <a:gd name="connsiteX28" fmla="*/ 8367 w 10023"/>
              <a:gd name="connsiteY28" fmla="*/ 1745 h 10078"/>
              <a:gd name="connsiteX29" fmla="*/ 8447 w 10023"/>
              <a:gd name="connsiteY29" fmla="*/ 1993 h 10078"/>
              <a:gd name="connsiteX30" fmla="*/ 8604 w 10023"/>
              <a:gd name="connsiteY30" fmla="*/ 2600 h 10078"/>
              <a:gd name="connsiteX31" fmla="*/ 8671 w 10023"/>
              <a:gd name="connsiteY31" fmla="*/ 3981 h 10078"/>
              <a:gd name="connsiteX32" fmla="*/ 9057 w 10023"/>
              <a:gd name="connsiteY32" fmla="*/ 4545 h 10078"/>
              <a:gd name="connsiteX33" fmla="*/ 9248 w 10023"/>
              <a:gd name="connsiteY33" fmla="*/ 5203 h 10078"/>
              <a:gd name="connsiteX34" fmla="*/ 9496 w 10023"/>
              <a:gd name="connsiteY34" fmla="*/ 6434 h 10078"/>
              <a:gd name="connsiteX35" fmla="*/ 9468 w 10023"/>
              <a:gd name="connsiteY35" fmla="*/ 8011 h 10078"/>
              <a:gd name="connsiteX36" fmla="*/ 9840 w 10023"/>
              <a:gd name="connsiteY36" fmla="*/ 9072 h 10078"/>
              <a:gd name="connsiteX37" fmla="*/ 10023 w 10023"/>
              <a:gd name="connsiteY37" fmla="*/ 10078 h 10078"/>
              <a:gd name="connsiteX0" fmla="*/ 0 w 10023"/>
              <a:gd name="connsiteY0" fmla="*/ 9977 h 10078"/>
              <a:gd name="connsiteX1" fmla="*/ 266 w 10023"/>
              <a:gd name="connsiteY1" fmla="*/ 7640 h 10078"/>
              <a:gd name="connsiteX2" fmla="*/ 444 w 10023"/>
              <a:gd name="connsiteY2" fmla="*/ 5808 h 10078"/>
              <a:gd name="connsiteX3" fmla="*/ 680 w 10023"/>
              <a:gd name="connsiteY3" fmla="*/ 4416 h 10078"/>
              <a:gd name="connsiteX4" fmla="*/ 757 w 10023"/>
              <a:gd name="connsiteY4" fmla="*/ 4006 h 10078"/>
              <a:gd name="connsiteX5" fmla="*/ 1046 w 10023"/>
              <a:gd name="connsiteY5" fmla="*/ 3102 h 10078"/>
              <a:gd name="connsiteX6" fmla="*/ 1176 w 10023"/>
              <a:gd name="connsiteY6" fmla="*/ 2565 h 10078"/>
              <a:gd name="connsiteX7" fmla="*/ 1334 w 10023"/>
              <a:gd name="connsiteY7" fmla="*/ 2135 h 10078"/>
              <a:gd name="connsiteX8" fmla="*/ 1674 w 10023"/>
              <a:gd name="connsiteY8" fmla="*/ 1427 h 10078"/>
              <a:gd name="connsiteX9" fmla="*/ 1830 w 10023"/>
              <a:gd name="connsiteY9" fmla="*/ 1285 h 10078"/>
              <a:gd name="connsiteX10" fmla="*/ 2146 w 10023"/>
              <a:gd name="connsiteY10" fmla="*/ 784 h 10078"/>
              <a:gd name="connsiteX11" fmla="*/ 2431 w 10023"/>
              <a:gd name="connsiteY11" fmla="*/ 566 h 10078"/>
              <a:gd name="connsiteX12" fmla="*/ 3400 w 10023"/>
              <a:gd name="connsiteY12" fmla="*/ 359 h 10078"/>
              <a:gd name="connsiteX13" fmla="*/ 4185 w 10023"/>
              <a:gd name="connsiteY13" fmla="*/ 288 h 10078"/>
              <a:gd name="connsiteX14" fmla="*/ 4576 w 10023"/>
              <a:gd name="connsiteY14" fmla="*/ 0 h 10078"/>
              <a:gd name="connsiteX15" fmla="*/ 4969 w 10023"/>
              <a:gd name="connsiteY15" fmla="*/ 35 h 10078"/>
              <a:gd name="connsiteX16" fmla="*/ 5047 w 10023"/>
              <a:gd name="connsiteY16" fmla="*/ 106 h 10078"/>
              <a:gd name="connsiteX17" fmla="*/ 5307 w 10023"/>
              <a:gd name="connsiteY17" fmla="*/ 252 h 10078"/>
              <a:gd name="connsiteX18" fmla="*/ 5805 w 10023"/>
              <a:gd name="connsiteY18" fmla="*/ 177 h 10078"/>
              <a:gd name="connsiteX19" fmla="*/ 5886 w 10023"/>
              <a:gd name="connsiteY19" fmla="*/ 35 h 10078"/>
              <a:gd name="connsiteX20" fmla="*/ 6461 w 10023"/>
              <a:gd name="connsiteY20" fmla="*/ 71 h 10078"/>
              <a:gd name="connsiteX21" fmla="*/ 6746 w 10023"/>
              <a:gd name="connsiteY21" fmla="*/ 177 h 10078"/>
              <a:gd name="connsiteX22" fmla="*/ 6932 w 10023"/>
              <a:gd name="connsiteY22" fmla="*/ 106 h 10078"/>
              <a:gd name="connsiteX23" fmla="*/ 7139 w 10023"/>
              <a:gd name="connsiteY23" fmla="*/ 177 h 10078"/>
              <a:gd name="connsiteX24" fmla="*/ 7294 w 10023"/>
              <a:gd name="connsiteY24" fmla="*/ 394 h 10078"/>
              <a:gd name="connsiteX25" fmla="*/ 7428 w 10023"/>
              <a:gd name="connsiteY25" fmla="*/ 603 h 10078"/>
              <a:gd name="connsiteX26" fmla="*/ 7871 w 10023"/>
              <a:gd name="connsiteY26" fmla="*/ 820 h 10078"/>
              <a:gd name="connsiteX27" fmla="*/ 8105 w 10023"/>
              <a:gd name="connsiteY27" fmla="*/ 1103 h 10078"/>
              <a:gd name="connsiteX28" fmla="*/ 8367 w 10023"/>
              <a:gd name="connsiteY28" fmla="*/ 1745 h 10078"/>
              <a:gd name="connsiteX29" fmla="*/ 8447 w 10023"/>
              <a:gd name="connsiteY29" fmla="*/ 1993 h 10078"/>
              <a:gd name="connsiteX30" fmla="*/ 8604 w 10023"/>
              <a:gd name="connsiteY30" fmla="*/ 2600 h 10078"/>
              <a:gd name="connsiteX31" fmla="*/ 8671 w 10023"/>
              <a:gd name="connsiteY31" fmla="*/ 3981 h 10078"/>
              <a:gd name="connsiteX32" fmla="*/ 9057 w 10023"/>
              <a:gd name="connsiteY32" fmla="*/ 4545 h 10078"/>
              <a:gd name="connsiteX33" fmla="*/ 9248 w 10023"/>
              <a:gd name="connsiteY33" fmla="*/ 5203 h 10078"/>
              <a:gd name="connsiteX34" fmla="*/ 9496 w 10023"/>
              <a:gd name="connsiteY34" fmla="*/ 6434 h 10078"/>
              <a:gd name="connsiteX35" fmla="*/ 9468 w 10023"/>
              <a:gd name="connsiteY35" fmla="*/ 8011 h 10078"/>
              <a:gd name="connsiteX36" fmla="*/ 9840 w 10023"/>
              <a:gd name="connsiteY36" fmla="*/ 9072 h 10078"/>
              <a:gd name="connsiteX37" fmla="*/ 10023 w 10023"/>
              <a:gd name="connsiteY37" fmla="*/ 10078 h 10078"/>
              <a:gd name="connsiteX0" fmla="*/ 123 w 9771"/>
              <a:gd name="connsiteY0" fmla="*/ 9900 h 10078"/>
              <a:gd name="connsiteX1" fmla="*/ 14 w 9771"/>
              <a:gd name="connsiteY1" fmla="*/ 7640 h 10078"/>
              <a:gd name="connsiteX2" fmla="*/ 192 w 9771"/>
              <a:gd name="connsiteY2" fmla="*/ 5808 h 10078"/>
              <a:gd name="connsiteX3" fmla="*/ 428 w 9771"/>
              <a:gd name="connsiteY3" fmla="*/ 4416 h 10078"/>
              <a:gd name="connsiteX4" fmla="*/ 505 w 9771"/>
              <a:gd name="connsiteY4" fmla="*/ 4006 h 10078"/>
              <a:gd name="connsiteX5" fmla="*/ 794 w 9771"/>
              <a:gd name="connsiteY5" fmla="*/ 3102 h 10078"/>
              <a:gd name="connsiteX6" fmla="*/ 924 w 9771"/>
              <a:gd name="connsiteY6" fmla="*/ 2565 h 10078"/>
              <a:gd name="connsiteX7" fmla="*/ 1082 w 9771"/>
              <a:gd name="connsiteY7" fmla="*/ 2135 h 10078"/>
              <a:gd name="connsiteX8" fmla="*/ 1422 w 9771"/>
              <a:gd name="connsiteY8" fmla="*/ 1427 h 10078"/>
              <a:gd name="connsiteX9" fmla="*/ 1578 w 9771"/>
              <a:gd name="connsiteY9" fmla="*/ 1285 h 10078"/>
              <a:gd name="connsiteX10" fmla="*/ 1894 w 9771"/>
              <a:gd name="connsiteY10" fmla="*/ 784 h 10078"/>
              <a:gd name="connsiteX11" fmla="*/ 2179 w 9771"/>
              <a:gd name="connsiteY11" fmla="*/ 566 h 10078"/>
              <a:gd name="connsiteX12" fmla="*/ 3148 w 9771"/>
              <a:gd name="connsiteY12" fmla="*/ 359 h 10078"/>
              <a:gd name="connsiteX13" fmla="*/ 3933 w 9771"/>
              <a:gd name="connsiteY13" fmla="*/ 288 h 10078"/>
              <a:gd name="connsiteX14" fmla="*/ 4324 w 9771"/>
              <a:gd name="connsiteY14" fmla="*/ 0 h 10078"/>
              <a:gd name="connsiteX15" fmla="*/ 4717 w 9771"/>
              <a:gd name="connsiteY15" fmla="*/ 35 h 10078"/>
              <a:gd name="connsiteX16" fmla="*/ 4795 w 9771"/>
              <a:gd name="connsiteY16" fmla="*/ 106 h 10078"/>
              <a:gd name="connsiteX17" fmla="*/ 5055 w 9771"/>
              <a:gd name="connsiteY17" fmla="*/ 252 h 10078"/>
              <a:gd name="connsiteX18" fmla="*/ 5553 w 9771"/>
              <a:gd name="connsiteY18" fmla="*/ 177 h 10078"/>
              <a:gd name="connsiteX19" fmla="*/ 5634 w 9771"/>
              <a:gd name="connsiteY19" fmla="*/ 35 h 10078"/>
              <a:gd name="connsiteX20" fmla="*/ 6209 w 9771"/>
              <a:gd name="connsiteY20" fmla="*/ 71 h 10078"/>
              <a:gd name="connsiteX21" fmla="*/ 6494 w 9771"/>
              <a:gd name="connsiteY21" fmla="*/ 177 h 10078"/>
              <a:gd name="connsiteX22" fmla="*/ 6680 w 9771"/>
              <a:gd name="connsiteY22" fmla="*/ 106 h 10078"/>
              <a:gd name="connsiteX23" fmla="*/ 6887 w 9771"/>
              <a:gd name="connsiteY23" fmla="*/ 177 h 10078"/>
              <a:gd name="connsiteX24" fmla="*/ 7042 w 9771"/>
              <a:gd name="connsiteY24" fmla="*/ 394 h 10078"/>
              <a:gd name="connsiteX25" fmla="*/ 7176 w 9771"/>
              <a:gd name="connsiteY25" fmla="*/ 603 h 10078"/>
              <a:gd name="connsiteX26" fmla="*/ 7619 w 9771"/>
              <a:gd name="connsiteY26" fmla="*/ 820 h 10078"/>
              <a:gd name="connsiteX27" fmla="*/ 7853 w 9771"/>
              <a:gd name="connsiteY27" fmla="*/ 1103 h 10078"/>
              <a:gd name="connsiteX28" fmla="*/ 8115 w 9771"/>
              <a:gd name="connsiteY28" fmla="*/ 1745 h 10078"/>
              <a:gd name="connsiteX29" fmla="*/ 8195 w 9771"/>
              <a:gd name="connsiteY29" fmla="*/ 1993 h 10078"/>
              <a:gd name="connsiteX30" fmla="*/ 8352 w 9771"/>
              <a:gd name="connsiteY30" fmla="*/ 2600 h 10078"/>
              <a:gd name="connsiteX31" fmla="*/ 8419 w 9771"/>
              <a:gd name="connsiteY31" fmla="*/ 3981 h 10078"/>
              <a:gd name="connsiteX32" fmla="*/ 8805 w 9771"/>
              <a:gd name="connsiteY32" fmla="*/ 4545 h 10078"/>
              <a:gd name="connsiteX33" fmla="*/ 8996 w 9771"/>
              <a:gd name="connsiteY33" fmla="*/ 5203 h 10078"/>
              <a:gd name="connsiteX34" fmla="*/ 9244 w 9771"/>
              <a:gd name="connsiteY34" fmla="*/ 6434 h 10078"/>
              <a:gd name="connsiteX35" fmla="*/ 9216 w 9771"/>
              <a:gd name="connsiteY35" fmla="*/ 8011 h 10078"/>
              <a:gd name="connsiteX36" fmla="*/ 9588 w 9771"/>
              <a:gd name="connsiteY36" fmla="*/ 9072 h 10078"/>
              <a:gd name="connsiteX37" fmla="*/ 9771 w 9771"/>
              <a:gd name="connsiteY37" fmla="*/ 10078 h 10078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523 w 10006"/>
              <a:gd name="connsiteY4" fmla="*/ 3975 h 10000"/>
              <a:gd name="connsiteX5" fmla="*/ 819 w 10006"/>
              <a:gd name="connsiteY5" fmla="*/ 3078 h 10000"/>
              <a:gd name="connsiteX6" fmla="*/ 952 w 10006"/>
              <a:gd name="connsiteY6" fmla="*/ 2545 h 10000"/>
              <a:gd name="connsiteX7" fmla="*/ 1113 w 10006"/>
              <a:gd name="connsiteY7" fmla="*/ 2118 h 10000"/>
              <a:gd name="connsiteX8" fmla="*/ 1461 w 10006"/>
              <a:gd name="connsiteY8" fmla="*/ 1416 h 10000"/>
              <a:gd name="connsiteX9" fmla="*/ 1621 w 10006"/>
              <a:gd name="connsiteY9" fmla="*/ 1275 h 10000"/>
              <a:gd name="connsiteX10" fmla="*/ 1944 w 10006"/>
              <a:gd name="connsiteY10" fmla="*/ 778 h 10000"/>
              <a:gd name="connsiteX11" fmla="*/ 2236 w 10006"/>
              <a:gd name="connsiteY11" fmla="*/ 562 h 10000"/>
              <a:gd name="connsiteX12" fmla="*/ 3228 w 10006"/>
              <a:gd name="connsiteY12" fmla="*/ 356 h 10000"/>
              <a:gd name="connsiteX13" fmla="*/ 4031 w 10006"/>
              <a:gd name="connsiteY13" fmla="*/ 286 h 10000"/>
              <a:gd name="connsiteX14" fmla="*/ 4431 w 10006"/>
              <a:gd name="connsiteY14" fmla="*/ 0 h 10000"/>
              <a:gd name="connsiteX15" fmla="*/ 4834 w 10006"/>
              <a:gd name="connsiteY15" fmla="*/ 35 h 10000"/>
              <a:gd name="connsiteX16" fmla="*/ 4913 w 10006"/>
              <a:gd name="connsiteY16" fmla="*/ 105 h 10000"/>
              <a:gd name="connsiteX17" fmla="*/ 5179 w 10006"/>
              <a:gd name="connsiteY17" fmla="*/ 250 h 10000"/>
              <a:gd name="connsiteX18" fmla="*/ 5689 w 10006"/>
              <a:gd name="connsiteY18" fmla="*/ 176 h 10000"/>
              <a:gd name="connsiteX19" fmla="*/ 5772 w 10006"/>
              <a:gd name="connsiteY19" fmla="*/ 35 h 10000"/>
              <a:gd name="connsiteX20" fmla="*/ 6361 w 10006"/>
              <a:gd name="connsiteY20" fmla="*/ 70 h 10000"/>
              <a:gd name="connsiteX21" fmla="*/ 6652 w 10006"/>
              <a:gd name="connsiteY21" fmla="*/ 176 h 10000"/>
              <a:gd name="connsiteX22" fmla="*/ 6843 w 10006"/>
              <a:gd name="connsiteY22" fmla="*/ 105 h 10000"/>
              <a:gd name="connsiteX23" fmla="*/ 7054 w 10006"/>
              <a:gd name="connsiteY23" fmla="*/ 176 h 10000"/>
              <a:gd name="connsiteX24" fmla="*/ 7213 w 10006"/>
              <a:gd name="connsiteY24" fmla="*/ 391 h 10000"/>
              <a:gd name="connsiteX25" fmla="*/ 7350 w 10006"/>
              <a:gd name="connsiteY25" fmla="*/ 598 h 10000"/>
              <a:gd name="connsiteX26" fmla="*/ 7804 w 10006"/>
              <a:gd name="connsiteY26" fmla="*/ 814 h 10000"/>
              <a:gd name="connsiteX27" fmla="*/ 8043 w 10006"/>
              <a:gd name="connsiteY27" fmla="*/ 1094 h 10000"/>
              <a:gd name="connsiteX28" fmla="*/ 8311 w 10006"/>
              <a:gd name="connsiteY28" fmla="*/ 1731 h 10000"/>
              <a:gd name="connsiteX29" fmla="*/ 8393 w 10006"/>
              <a:gd name="connsiteY29" fmla="*/ 1978 h 10000"/>
              <a:gd name="connsiteX30" fmla="*/ 8554 w 10006"/>
              <a:gd name="connsiteY30" fmla="*/ 2580 h 10000"/>
              <a:gd name="connsiteX31" fmla="*/ 8622 w 10006"/>
              <a:gd name="connsiteY31" fmla="*/ 3950 h 10000"/>
              <a:gd name="connsiteX32" fmla="*/ 9017 w 10006"/>
              <a:gd name="connsiteY32" fmla="*/ 4510 h 10000"/>
              <a:gd name="connsiteX33" fmla="*/ 9213 w 10006"/>
              <a:gd name="connsiteY33" fmla="*/ 5163 h 10000"/>
              <a:gd name="connsiteX34" fmla="*/ 9467 w 10006"/>
              <a:gd name="connsiteY34" fmla="*/ 6384 h 10000"/>
              <a:gd name="connsiteX35" fmla="*/ 9438 w 10006"/>
              <a:gd name="connsiteY35" fmla="*/ 7949 h 10000"/>
              <a:gd name="connsiteX36" fmla="*/ 9819 w 10006"/>
              <a:gd name="connsiteY36" fmla="*/ 9002 h 10000"/>
              <a:gd name="connsiteX37" fmla="*/ 10006 w 10006"/>
              <a:gd name="connsiteY37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819 w 10006"/>
              <a:gd name="connsiteY4" fmla="*/ 3078 h 10000"/>
              <a:gd name="connsiteX5" fmla="*/ 952 w 10006"/>
              <a:gd name="connsiteY5" fmla="*/ 2545 h 10000"/>
              <a:gd name="connsiteX6" fmla="*/ 1113 w 10006"/>
              <a:gd name="connsiteY6" fmla="*/ 2118 h 10000"/>
              <a:gd name="connsiteX7" fmla="*/ 1461 w 10006"/>
              <a:gd name="connsiteY7" fmla="*/ 1416 h 10000"/>
              <a:gd name="connsiteX8" fmla="*/ 1621 w 10006"/>
              <a:gd name="connsiteY8" fmla="*/ 1275 h 10000"/>
              <a:gd name="connsiteX9" fmla="*/ 1944 w 10006"/>
              <a:gd name="connsiteY9" fmla="*/ 778 h 10000"/>
              <a:gd name="connsiteX10" fmla="*/ 2236 w 10006"/>
              <a:gd name="connsiteY10" fmla="*/ 562 h 10000"/>
              <a:gd name="connsiteX11" fmla="*/ 3228 w 10006"/>
              <a:gd name="connsiteY11" fmla="*/ 356 h 10000"/>
              <a:gd name="connsiteX12" fmla="*/ 4031 w 10006"/>
              <a:gd name="connsiteY12" fmla="*/ 286 h 10000"/>
              <a:gd name="connsiteX13" fmla="*/ 4431 w 10006"/>
              <a:gd name="connsiteY13" fmla="*/ 0 h 10000"/>
              <a:gd name="connsiteX14" fmla="*/ 4834 w 10006"/>
              <a:gd name="connsiteY14" fmla="*/ 35 h 10000"/>
              <a:gd name="connsiteX15" fmla="*/ 4913 w 10006"/>
              <a:gd name="connsiteY15" fmla="*/ 105 h 10000"/>
              <a:gd name="connsiteX16" fmla="*/ 5179 w 10006"/>
              <a:gd name="connsiteY16" fmla="*/ 250 h 10000"/>
              <a:gd name="connsiteX17" fmla="*/ 5689 w 10006"/>
              <a:gd name="connsiteY17" fmla="*/ 176 h 10000"/>
              <a:gd name="connsiteX18" fmla="*/ 5772 w 10006"/>
              <a:gd name="connsiteY18" fmla="*/ 35 h 10000"/>
              <a:gd name="connsiteX19" fmla="*/ 6361 w 10006"/>
              <a:gd name="connsiteY19" fmla="*/ 70 h 10000"/>
              <a:gd name="connsiteX20" fmla="*/ 6652 w 10006"/>
              <a:gd name="connsiteY20" fmla="*/ 176 h 10000"/>
              <a:gd name="connsiteX21" fmla="*/ 6843 w 10006"/>
              <a:gd name="connsiteY21" fmla="*/ 105 h 10000"/>
              <a:gd name="connsiteX22" fmla="*/ 7054 w 10006"/>
              <a:gd name="connsiteY22" fmla="*/ 176 h 10000"/>
              <a:gd name="connsiteX23" fmla="*/ 7213 w 10006"/>
              <a:gd name="connsiteY23" fmla="*/ 391 h 10000"/>
              <a:gd name="connsiteX24" fmla="*/ 7350 w 10006"/>
              <a:gd name="connsiteY24" fmla="*/ 598 h 10000"/>
              <a:gd name="connsiteX25" fmla="*/ 7804 w 10006"/>
              <a:gd name="connsiteY25" fmla="*/ 814 h 10000"/>
              <a:gd name="connsiteX26" fmla="*/ 8043 w 10006"/>
              <a:gd name="connsiteY26" fmla="*/ 1094 h 10000"/>
              <a:gd name="connsiteX27" fmla="*/ 8311 w 10006"/>
              <a:gd name="connsiteY27" fmla="*/ 1731 h 10000"/>
              <a:gd name="connsiteX28" fmla="*/ 8393 w 10006"/>
              <a:gd name="connsiteY28" fmla="*/ 1978 h 10000"/>
              <a:gd name="connsiteX29" fmla="*/ 8554 w 10006"/>
              <a:gd name="connsiteY29" fmla="*/ 2580 h 10000"/>
              <a:gd name="connsiteX30" fmla="*/ 8622 w 10006"/>
              <a:gd name="connsiteY30" fmla="*/ 3950 h 10000"/>
              <a:gd name="connsiteX31" fmla="*/ 9017 w 10006"/>
              <a:gd name="connsiteY31" fmla="*/ 4510 h 10000"/>
              <a:gd name="connsiteX32" fmla="*/ 9213 w 10006"/>
              <a:gd name="connsiteY32" fmla="*/ 5163 h 10000"/>
              <a:gd name="connsiteX33" fmla="*/ 9467 w 10006"/>
              <a:gd name="connsiteY33" fmla="*/ 6384 h 10000"/>
              <a:gd name="connsiteX34" fmla="*/ 9438 w 10006"/>
              <a:gd name="connsiteY34" fmla="*/ 7949 h 10000"/>
              <a:gd name="connsiteX35" fmla="*/ 9819 w 10006"/>
              <a:gd name="connsiteY35" fmla="*/ 9002 h 10000"/>
              <a:gd name="connsiteX36" fmla="*/ 10006 w 10006"/>
              <a:gd name="connsiteY36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113 w 10006"/>
              <a:gd name="connsiteY5" fmla="*/ 2118 h 10000"/>
              <a:gd name="connsiteX6" fmla="*/ 1461 w 10006"/>
              <a:gd name="connsiteY6" fmla="*/ 1416 h 10000"/>
              <a:gd name="connsiteX7" fmla="*/ 1621 w 10006"/>
              <a:gd name="connsiteY7" fmla="*/ 1275 h 10000"/>
              <a:gd name="connsiteX8" fmla="*/ 1944 w 10006"/>
              <a:gd name="connsiteY8" fmla="*/ 778 h 10000"/>
              <a:gd name="connsiteX9" fmla="*/ 2236 w 10006"/>
              <a:gd name="connsiteY9" fmla="*/ 562 h 10000"/>
              <a:gd name="connsiteX10" fmla="*/ 3228 w 10006"/>
              <a:gd name="connsiteY10" fmla="*/ 356 h 10000"/>
              <a:gd name="connsiteX11" fmla="*/ 4031 w 10006"/>
              <a:gd name="connsiteY11" fmla="*/ 286 h 10000"/>
              <a:gd name="connsiteX12" fmla="*/ 4431 w 10006"/>
              <a:gd name="connsiteY12" fmla="*/ 0 h 10000"/>
              <a:gd name="connsiteX13" fmla="*/ 4834 w 10006"/>
              <a:gd name="connsiteY13" fmla="*/ 35 h 10000"/>
              <a:gd name="connsiteX14" fmla="*/ 4913 w 10006"/>
              <a:gd name="connsiteY14" fmla="*/ 105 h 10000"/>
              <a:gd name="connsiteX15" fmla="*/ 5179 w 10006"/>
              <a:gd name="connsiteY15" fmla="*/ 250 h 10000"/>
              <a:gd name="connsiteX16" fmla="*/ 5689 w 10006"/>
              <a:gd name="connsiteY16" fmla="*/ 176 h 10000"/>
              <a:gd name="connsiteX17" fmla="*/ 5772 w 10006"/>
              <a:gd name="connsiteY17" fmla="*/ 35 h 10000"/>
              <a:gd name="connsiteX18" fmla="*/ 6361 w 10006"/>
              <a:gd name="connsiteY18" fmla="*/ 70 h 10000"/>
              <a:gd name="connsiteX19" fmla="*/ 6652 w 10006"/>
              <a:gd name="connsiteY19" fmla="*/ 176 h 10000"/>
              <a:gd name="connsiteX20" fmla="*/ 6843 w 10006"/>
              <a:gd name="connsiteY20" fmla="*/ 105 h 10000"/>
              <a:gd name="connsiteX21" fmla="*/ 7054 w 10006"/>
              <a:gd name="connsiteY21" fmla="*/ 176 h 10000"/>
              <a:gd name="connsiteX22" fmla="*/ 7213 w 10006"/>
              <a:gd name="connsiteY22" fmla="*/ 391 h 10000"/>
              <a:gd name="connsiteX23" fmla="*/ 7350 w 10006"/>
              <a:gd name="connsiteY23" fmla="*/ 598 h 10000"/>
              <a:gd name="connsiteX24" fmla="*/ 7804 w 10006"/>
              <a:gd name="connsiteY24" fmla="*/ 814 h 10000"/>
              <a:gd name="connsiteX25" fmla="*/ 8043 w 10006"/>
              <a:gd name="connsiteY25" fmla="*/ 1094 h 10000"/>
              <a:gd name="connsiteX26" fmla="*/ 8311 w 10006"/>
              <a:gd name="connsiteY26" fmla="*/ 1731 h 10000"/>
              <a:gd name="connsiteX27" fmla="*/ 8393 w 10006"/>
              <a:gd name="connsiteY27" fmla="*/ 1978 h 10000"/>
              <a:gd name="connsiteX28" fmla="*/ 8554 w 10006"/>
              <a:gd name="connsiteY28" fmla="*/ 2580 h 10000"/>
              <a:gd name="connsiteX29" fmla="*/ 8622 w 10006"/>
              <a:gd name="connsiteY29" fmla="*/ 3950 h 10000"/>
              <a:gd name="connsiteX30" fmla="*/ 9017 w 10006"/>
              <a:gd name="connsiteY30" fmla="*/ 4510 h 10000"/>
              <a:gd name="connsiteX31" fmla="*/ 9213 w 10006"/>
              <a:gd name="connsiteY31" fmla="*/ 5163 h 10000"/>
              <a:gd name="connsiteX32" fmla="*/ 9467 w 10006"/>
              <a:gd name="connsiteY32" fmla="*/ 6384 h 10000"/>
              <a:gd name="connsiteX33" fmla="*/ 9438 w 10006"/>
              <a:gd name="connsiteY33" fmla="*/ 7949 h 10000"/>
              <a:gd name="connsiteX34" fmla="*/ 9819 w 10006"/>
              <a:gd name="connsiteY34" fmla="*/ 9002 h 10000"/>
              <a:gd name="connsiteX35" fmla="*/ 10006 w 10006"/>
              <a:gd name="connsiteY35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621 w 10006"/>
              <a:gd name="connsiteY6" fmla="*/ 1275 h 10000"/>
              <a:gd name="connsiteX7" fmla="*/ 1944 w 10006"/>
              <a:gd name="connsiteY7" fmla="*/ 778 h 10000"/>
              <a:gd name="connsiteX8" fmla="*/ 2236 w 10006"/>
              <a:gd name="connsiteY8" fmla="*/ 562 h 10000"/>
              <a:gd name="connsiteX9" fmla="*/ 3228 w 10006"/>
              <a:gd name="connsiteY9" fmla="*/ 356 h 10000"/>
              <a:gd name="connsiteX10" fmla="*/ 4031 w 10006"/>
              <a:gd name="connsiteY10" fmla="*/ 286 h 10000"/>
              <a:gd name="connsiteX11" fmla="*/ 4431 w 10006"/>
              <a:gd name="connsiteY11" fmla="*/ 0 h 10000"/>
              <a:gd name="connsiteX12" fmla="*/ 4834 w 10006"/>
              <a:gd name="connsiteY12" fmla="*/ 35 h 10000"/>
              <a:gd name="connsiteX13" fmla="*/ 4913 w 10006"/>
              <a:gd name="connsiteY13" fmla="*/ 105 h 10000"/>
              <a:gd name="connsiteX14" fmla="*/ 5179 w 10006"/>
              <a:gd name="connsiteY14" fmla="*/ 250 h 10000"/>
              <a:gd name="connsiteX15" fmla="*/ 5689 w 10006"/>
              <a:gd name="connsiteY15" fmla="*/ 176 h 10000"/>
              <a:gd name="connsiteX16" fmla="*/ 5772 w 10006"/>
              <a:gd name="connsiteY16" fmla="*/ 35 h 10000"/>
              <a:gd name="connsiteX17" fmla="*/ 6361 w 10006"/>
              <a:gd name="connsiteY17" fmla="*/ 70 h 10000"/>
              <a:gd name="connsiteX18" fmla="*/ 6652 w 10006"/>
              <a:gd name="connsiteY18" fmla="*/ 176 h 10000"/>
              <a:gd name="connsiteX19" fmla="*/ 6843 w 10006"/>
              <a:gd name="connsiteY19" fmla="*/ 105 h 10000"/>
              <a:gd name="connsiteX20" fmla="*/ 7054 w 10006"/>
              <a:gd name="connsiteY20" fmla="*/ 176 h 10000"/>
              <a:gd name="connsiteX21" fmla="*/ 7213 w 10006"/>
              <a:gd name="connsiteY21" fmla="*/ 391 h 10000"/>
              <a:gd name="connsiteX22" fmla="*/ 7350 w 10006"/>
              <a:gd name="connsiteY22" fmla="*/ 598 h 10000"/>
              <a:gd name="connsiteX23" fmla="*/ 7804 w 10006"/>
              <a:gd name="connsiteY23" fmla="*/ 814 h 10000"/>
              <a:gd name="connsiteX24" fmla="*/ 8043 w 10006"/>
              <a:gd name="connsiteY24" fmla="*/ 1094 h 10000"/>
              <a:gd name="connsiteX25" fmla="*/ 8311 w 10006"/>
              <a:gd name="connsiteY25" fmla="*/ 1731 h 10000"/>
              <a:gd name="connsiteX26" fmla="*/ 8393 w 10006"/>
              <a:gd name="connsiteY26" fmla="*/ 1978 h 10000"/>
              <a:gd name="connsiteX27" fmla="*/ 8554 w 10006"/>
              <a:gd name="connsiteY27" fmla="*/ 2580 h 10000"/>
              <a:gd name="connsiteX28" fmla="*/ 8622 w 10006"/>
              <a:gd name="connsiteY28" fmla="*/ 3950 h 10000"/>
              <a:gd name="connsiteX29" fmla="*/ 9017 w 10006"/>
              <a:gd name="connsiteY29" fmla="*/ 4510 h 10000"/>
              <a:gd name="connsiteX30" fmla="*/ 9213 w 10006"/>
              <a:gd name="connsiteY30" fmla="*/ 5163 h 10000"/>
              <a:gd name="connsiteX31" fmla="*/ 9467 w 10006"/>
              <a:gd name="connsiteY31" fmla="*/ 6384 h 10000"/>
              <a:gd name="connsiteX32" fmla="*/ 9438 w 10006"/>
              <a:gd name="connsiteY32" fmla="*/ 7949 h 10000"/>
              <a:gd name="connsiteX33" fmla="*/ 9819 w 10006"/>
              <a:gd name="connsiteY33" fmla="*/ 9002 h 10000"/>
              <a:gd name="connsiteX34" fmla="*/ 10006 w 10006"/>
              <a:gd name="connsiteY34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2236 w 10006"/>
              <a:gd name="connsiteY7" fmla="*/ 562 h 10000"/>
              <a:gd name="connsiteX8" fmla="*/ 3228 w 10006"/>
              <a:gd name="connsiteY8" fmla="*/ 356 h 10000"/>
              <a:gd name="connsiteX9" fmla="*/ 4031 w 10006"/>
              <a:gd name="connsiteY9" fmla="*/ 286 h 10000"/>
              <a:gd name="connsiteX10" fmla="*/ 4431 w 10006"/>
              <a:gd name="connsiteY10" fmla="*/ 0 h 10000"/>
              <a:gd name="connsiteX11" fmla="*/ 4834 w 10006"/>
              <a:gd name="connsiteY11" fmla="*/ 35 h 10000"/>
              <a:gd name="connsiteX12" fmla="*/ 4913 w 10006"/>
              <a:gd name="connsiteY12" fmla="*/ 105 h 10000"/>
              <a:gd name="connsiteX13" fmla="*/ 5179 w 10006"/>
              <a:gd name="connsiteY13" fmla="*/ 250 h 10000"/>
              <a:gd name="connsiteX14" fmla="*/ 5689 w 10006"/>
              <a:gd name="connsiteY14" fmla="*/ 176 h 10000"/>
              <a:gd name="connsiteX15" fmla="*/ 5772 w 10006"/>
              <a:gd name="connsiteY15" fmla="*/ 35 h 10000"/>
              <a:gd name="connsiteX16" fmla="*/ 6361 w 10006"/>
              <a:gd name="connsiteY16" fmla="*/ 70 h 10000"/>
              <a:gd name="connsiteX17" fmla="*/ 6652 w 10006"/>
              <a:gd name="connsiteY17" fmla="*/ 176 h 10000"/>
              <a:gd name="connsiteX18" fmla="*/ 6843 w 10006"/>
              <a:gd name="connsiteY18" fmla="*/ 105 h 10000"/>
              <a:gd name="connsiteX19" fmla="*/ 7054 w 10006"/>
              <a:gd name="connsiteY19" fmla="*/ 176 h 10000"/>
              <a:gd name="connsiteX20" fmla="*/ 7213 w 10006"/>
              <a:gd name="connsiteY20" fmla="*/ 391 h 10000"/>
              <a:gd name="connsiteX21" fmla="*/ 7350 w 10006"/>
              <a:gd name="connsiteY21" fmla="*/ 598 h 10000"/>
              <a:gd name="connsiteX22" fmla="*/ 7804 w 10006"/>
              <a:gd name="connsiteY22" fmla="*/ 814 h 10000"/>
              <a:gd name="connsiteX23" fmla="*/ 8043 w 10006"/>
              <a:gd name="connsiteY23" fmla="*/ 1094 h 10000"/>
              <a:gd name="connsiteX24" fmla="*/ 8311 w 10006"/>
              <a:gd name="connsiteY24" fmla="*/ 1731 h 10000"/>
              <a:gd name="connsiteX25" fmla="*/ 8393 w 10006"/>
              <a:gd name="connsiteY25" fmla="*/ 1978 h 10000"/>
              <a:gd name="connsiteX26" fmla="*/ 8554 w 10006"/>
              <a:gd name="connsiteY26" fmla="*/ 2580 h 10000"/>
              <a:gd name="connsiteX27" fmla="*/ 8622 w 10006"/>
              <a:gd name="connsiteY27" fmla="*/ 3950 h 10000"/>
              <a:gd name="connsiteX28" fmla="*/ 9017 w 10006"/>
              <a:gd name="connsiteY28" fmla="*/ 4510 h 10000"/>
              <a:gd name="connsiteX29" fmla="*/ 9213 w 10006"/>
              <a:gd name="connsiteY29" fmla="*/ 5163 h 10000"/>
              <a:gd name="connsiteX30" fmla="*/ 9467 w 10006"/>
              <a:gd name="connsiteY30" fmla="*/ 6384 h 10000"/>
              <a:gd name="connsiteX31" fmla="*/ 9438 w 10006"/>
              <a:gd name="connsiteY31" fmla="*/ 7949 h 10000"/>
              <a:gd name="connsiteX32" fmla="*/ 9819 w 10006"/>
              <a:gd name="connsiteY32" fmla="*/ 9002 h 10000"/>
              <a:gd name="connsiteX33" fmla="*/ 10006 w 10006"/>
              <a:gd name="connsiteY33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3228 w 10006"/>
              <a:gd name="connsiteY7" fmla="*/ 356 h 10000"/>
              <a:gd name="connsiteX8" fmla="*/ 4031 w 10006"/>
              <a:gd name="connsiteY8" fmla="*/ 286 h 10000"/>
              <a:gd name="connsiteX9" fmla="*/ 4431 w 10006"/>
              <a:gd name="connsiteY9" fmla="*/ 0 h 10000"/>
              <a:gd name="connsiteX10" fmla="*/ 4834 w 10006"/>
              <a:gd name="connsiteY10" fmla="*/ 35 h 10000"/>
              <a:gd name="connsiteX11" fmla="*/ 4913 w 10006"/>
              <a:gd name="connsiteY11" fmla="*/ 105 h 10000"/>
              <a:gd name="connsiteX12" fmla="*/ 5179 w 10006"/>
              <a:gd name="connsiteY12" fmla="*/ 250 h 10000"/>
              <a:gd name="connsiteX13" fmla="*/ 5689 w 10006"/>
              <a:gd name="connsiteY13" fmla="*/ 176 h 10000"/>
              <a:gd name="connsiteX14" fmla="*/ 5772 w 10006"/>
              <a:gd name="connsiteY14" fmla="*/ 35 h 10000"/>
              <a:gd name="connsiteX15" fmla="*/ 6361 w 10006"/>
              <a:gd name="connsiteY15" fmla="*/ 70 h 10000"/>
              <a:gd name="connsiteX16" fmla="*/ 6652 w 10006"/>
              <a:gd name="connsiteY16" fmla="*/ 176 h 10000"/>
              <a:gd name="connsiteX17" fmla="*/ 6843 w 10006"/>
              <a:gd name="connsiteY17" fmla="*/ 105 h 10000"/>
              <a:gd name="connsiteX18" fmla="*/ 7054 w 10006"/>
              <a:gd name="connsiteY18" fmla="*/ 176 h 10000"/>
              <a:gd name="connsiteX19" fmla="*/ 7213 w 10006"/>
              <a:gd name="connsiteY19" fmla="*/ 391 h 10000"/>
              <a:gd name="connsiteX20" fmla="*/ 7350 w 10006"/>
              <a:gd name="connsiteY20" fmla="*/ 598 h 10000"/>
              <a:gd name="connsiteX21" fmla="*/ 7804 w 10006"/>
              <a:gd name="connsiteY21" fmla="*/ 814 h 10000"/>
              <a:gd name="connsiteX22" fmla="*/ 8043 w 10006"/>
              <a:gd name="connsiteY22" fmla="*/ 1094 h 10000"/>
              <a:gd name="connsiteX23" fmla="*/ 8311 w 10006"/>
              <a:gd name="connsiteY23" fmla="*/ 1731 h 10000"/>
              <a:gd name="connsiteX24" fmla="*/ 8393 w 10006"/>
              <a:gd name="connsiteY24" fmla="*/ 1978 h 10000"/>
              <a:gd name="connsiteX25" fmla="*/ 8554 w 10006"/>
              <a:gd name="connsiteY25" fmla="*/ 2580 h 10000"/>
              <a:gd name="connsiteX26" fmla="*/ 8622 w 10006"/>
              <a:gd name="connsiteY26" fmla="*/ 3950 h 10000"/>
              <a:gd name="connsiteX27" fmla="*/ 9017 w 10006"/>
              <a:gd name="connsiteY27" fmla="*/ 4510 h 10000"/>
              <a:gd name="connsiteX28" fmla="*/ 9213 w 10006"/>
              <a:gd name="connsiteY28" fmla="*/ 5163 h 10000"/>
              <a:gd name="connsiteX29" fmla="*/ 9467 w 10006"/>
              <a:gd name="connsiteY29" fmla="*/ 6384 h 10000"/>
              <a:gd name="connsiteX30" fmla="*/ 9438 w 10006"/>
              <a:gd name="connsiteY30" fmla="*/ 7949 h 10000"/>
              <a:gd name="connsiteX31" fmla="*/ 9819 w 10006"/>
              <a:gd name="connsiteY31" fmla="*/ 9002 h 10000"/>
              <a:gd name="connsiteX32" fmla="*/ 10006 w 10006"/>
              <a:gd name="connsiteY32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3126 w 10006"/>
              <a:gd name="connsiteY7" fmla="*/ 242 h 10000"/>
              <a:gd name="connsiteX8" fmla="*/ 4031 w 10006"/>
              <a:gd name="connsiteY8" fmla="*/ 286 h 10000"/>
              <a:gd name="connsiteX9" fmla="*/ 4431 w 10006"/>
              <a:gd name="connsiteY9" fmla="*/ 0 h 10000"/>
              <a:gd name="connsiteX10" fmla="*/ 4834 w 10006"/>
              <a:gd name="connsiteY10" fmla="*/ 35 h 10000"/>
              <a:gd name="connsiteX11" fmla="*/ 4913 w 10006"/>
              <a:gd name="connsiteY11" fmla="*/ 105 h 10000"/>
              <a:gd name="connsiteX12" fmla="*/ 5179 w 10006"/>
              <a:gd name="connsiteY12" fmla="*/ 250 h 10000"/>
              <a:gd name="connsiteX13" fmla="*/ 5689 w 10006"/>
              <a:gd name="connsiteY13" fmla="*/ 176 h 10000"/>
              <a:gd name="connsiteX14" fmla="*/ 5772 w 10006"/>
              <a:gd name="connsiteY14" fmla="*/ 35 h 10000"/>
              <a:gd name="connsiteX15" fmla="*/ 6361 w 10006"/>
              <a:gd name="connsiteY15" fmla="*/ 70 h 10000"/>
              <a:gd name="connsiteX16" fmla="*/ 6652 w 10006"/>
              <a:gd name="connsiteY16" fmla="*/ 176 h 10000"/>
              <a:gd name="connsiteX17" fmla="*/ 6843 w 10006"/>
              <a:gd name="connsiteY17" fmla="*/ 105 h 10000"/>
              <a:gd name="connsiteX18" fmla="*/ 7054 w 10006"/>
              <a:gd name="connsiteY18" fmla="*/ 176 h 10000"/>
              <a:gd name="connsiteX19" fmla="*/ 7213 w 10006"/>
              <a:gd name="connsiteY19" fmla="*/ 391 h 10000"/>
              <a:gd name="connsiteX20" fmla="*/ 7350 w 10006"/>
              <a:gd name="connsiteY20" fmla="*/ 598 h 10000"/>
              <a:gd name="connsiteX21" fmla="*/ 7804 w 10006"/>
              <a:gd name="connsiteY21" fmla="*/ 814 h 10000"/>
              <a:gd name="connsiteX22" fmla="*/ 8043 w 10006"/>
              <a:gd name="connsiteY22" fmla="*/ 1094 h 10000"/>
              <a:gd name="connsiteX23" fmla="*/ 8311 w 10006"/>
              <a:gd name="connsiteY23" fmla="*/ 1731 h 10000"/>
              <a:gd name="connsiteX24" fmla="*/ 8393 w 10006"/>
              <a:gd name="connsiteY24" fmla="*/ 1978 h 10000"/>
              <a:gd name="connsiteX25" fmla="*/ 8554 w 10006"/>
              <a:gd name="connsiteY25" fmla="*/ 2580 h 10000"/>
              <a:gd name="connsiteX26" fmla="*/ 8622 w 10006"/>
              <a:gd name="connsiteY26" fmla="*/ 3950 h 10000"/>
              <a:gd name="connsiteX27" fmla="*/ 9017 w 10006"/>
              <a:gd name="connsiteY27" fmla="*/ 4510 h 10000"/>
              <a:gd name="connsiteX28" fmla="*/ 9213 w 10006"/>
              <a:gd name="connsiteY28" fmla="*/ 5163 h 10000"/>
              <a:gd name="connsiteX29" fmla="*/ 9467 w 10006"/>
              <a:gd name="connsiteY29" fmla="*/ 6384 h 10000"/>
              <a:gd name="connsiteX30" fmla="*/ 9438 w 10006"/>
              <a:gd name="connsiteY30" fmla="*/ 7949 h 10000"/>
              <a:gd name="connsiteX31" fmla="*/ 9819 w 10006"/>
              <a:gd name="connsiteY31" fmla="*/ 9002 h 10000"/>
              <a:gd name="connsiteX32" fmla="*/ 10006 w 10006"/>
              <a:gd name="connsiteY32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3126 w 10006"/>
              <a:gd name="connsiteY7" fmla="*/ 242 h 10000"/>
              <a:gd name="connsiteX8" fmla="*/ 4431 w 10006"/>
              <a:gd name="connsiteY8" fmla="*/ 0 h 10000"/>
              <a:gd name="connsiteX9" fmla="*/ 4834 w 10006"/>
              <a:gd name="connsiteY9" fmla="*/ 35 h 10000"/>
              <a:gd name="connsiteX10" fmla="*/ 4913 w 10006"/>
              <a:gd name="connsiteY10" fmla="*/ 105 h 10000"/>
              <a:gd name="connsiteX11" fmla="*/ 5179 w 10006"/>
              <a:gd name="connsiteY11" fmla="*/ 250 h 10000"/>
              <a:gd name="connsiteX12" fmla="*/ 5689 w 10006"/>
              <a:gd name="connsiteY12" fmla="*/ 176 h 10000"/>
              <a:gd name="connsiteX13" fmla="*/ 5772 w 10006"/>
              <a:gd name="connsiteY13" fmla="*/ 35 h 10000"/>
              <a:gd name="connsiteX14" fmla="*/ 6361 w 10006"/>
              <a:gd name="connsiteY14" fmla="*/ 70 h 10000"/>
              <a:gd name="connsiteX15" fmla="*/ 6652 w 10006"/>
              <a:gd name="connsiteY15" fmla="*/ 176 h 10000"/>
              <a:gd name="connsiteX16" fmla="*/ 6843 w 10006"/>
              <a:gd name="connsiteY16" fmla="*/ 105 h 10000"/>
              <a:gd name="connsiteX17" fmla="*/ 7054 w 10006"/>
              <a:gd name="connsiteY17" fmla="*/ 176 h 10000"/>
              <a:gd name="connsiteX18" fmla="*/ 7213 w 10006"/>
              <a:gd name="connsiteY18" fmla="*/ 391 h 10000"/>
              <a:gd name="connsiteX19" fmla="*/ 7350 w 10006"/>
              <a:gd name="connsiteY19" fmla="*/ 598 h 10000"/>
              <a:gd name="connsiteX20" fmla="*/ 7804 w 10006"/>
              <a:gd name="connsiteY20" fmla="*/ 814 h 10000"/>
              <a:gd name="connsiteX21" fmla="*/ 8043 w 10006"/>
              <a:gd name="connsiteY21" fmla="*/ 1094 h 10000"/>
              <a:gd name="connsiteX22" fmla="*/ 8311 w 10006"/>
              <a:gd name="connsiteY22" fmla="*/ 1731 h 10000"/>
              <a:gd name="connsiteX23" fmla="*/ 8393 w 10006"/>
              <a:gd name="connsiteY23" fmla="*/ 1978 h 10000"/>
              <a:gd name="connsiteX24" fmla="*/ 8554 w 10006"/>
              <a:gd name="connsiteY24" fmla="*/ 2580 h 10000"/>
              <a:gd name="connsiteX25" fmla="*/ 8622 w 10006"/>
              <a:gd name="connsiteY25" fmla="*/ 3950 h 10000"/>
              <a:gd name="connsiteX26" fmla="*/ 9017 w 10006"/>
              <a:gd name="connsiteY26" fmla="*/ 4510 h 10000"/>
              <a:gd name="connsiteX27" fmla="*/ 9213 w 10006"/>
              <a:gd name="connsiteY27" fmla="*/ 5163 h 10000"/>
              <a:gd name="connsiteX28" fmla="*/ 9467 w 10006"/>
              <a:gd name="connsiteY28" fmla="*/ 6384 h 10000"/>
              <a:gd name="connsiteX29" fmla="*/ 9438 w 10006"/>
              <a:gd name="connsiteY29" fmla="*/ 7949 h 10000"/>
              <a:gd name="connsiteX30" fmla="*/ 9819 w 10006"/>
              <a:gd name="connsiteY30" fmla="*/ 9002 h 10000"/>
              <a:gd name="connsiteX31" fmla="*/ 10006 w 10006"/>
              <a:gd name="connsiteY31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3126 w 10006"/>
              <a:gd name="connsiteY7" fmla="*/ 242 h 10000"/>
              <a:gd name="connsiteX8" fmla="*/ 4431 w 10006"/>
              <a:gd name="connsiteY8" fmla="*/ 0 h 10000"/>
              <a:gd name="connsiteX9" fmla="*/ 4834 w 10006"/>
              <a:gd name="connsiteY9" fmla="*/ 35 h 10000"/>
              <a:gd name="connsiteX10" fmla="*/ 5179 w 10006"/>
              <a:gd name="connsiteY10" fmla="*/ 250 h 10000"/>
              <a:gd name="connsiteX11" fmla="*/ 5689 w 10006"/>
              <a:gd name="connsiteY11" fmla="*/ 176 h 10000"/>
              <a:gd name="connsiteX12" fmla="*/ 5772 w 10006"/>
              <a:gd name="connsiteY12" fmla="*/ 35 h 10000"/>
              <a:gd name="connsiteX13" fmla="*/ 6361 w 10006"/>
              <a:gd name="connsiteY13" fmla="*/ 70 h 10000"/>
              <a:gd name="connsiteX14" fmla="*/ 6652 w 10006"/>
              <a:gd name="connsiteY14" fmla="*/ 176 h 10000"/>
              <a:gd name="connsiteX15" fmla="*/ 6843 w 10006"/>
              <a:gd name="connsiteY15" fmla="*/ 105 h 10000"/>
              <a:gd name="connsiteX16" fmla="*/ 7054 w 10006"/>
              <a:gd name="connsiteY16" fmla="*/ 176 h 10000"/>
              <a:gd name="connsiteX17" fmla="*/ 7213 w 10006"/>
              <a:gd name="connsiteY17" fmla="*/ 391 h 10000"/>
              <a:gd name="connsiteX18" fmla="*/ 7350 w 10006"/>
              <a:gd name="connsiteY18" fmla="*/ 598 h 10000"/>
              <a:gd name="connsiteX19" fmla="*/ 7804 w 10006"/>
              <a:gd name="connsiteY19" fmla="*/ 814 h 10000"/>
              <a:gd name="connsiteX20" fmla="*/ 8043 w 10006"/>
              <a:gd name="connsiteY20" fmla="*/ 1094 h 10000"/>
              <a:gd name="connsiteX21" fmla="*/ 8311 w 10006"/>
              <a:gd name="connsiteY21" fmla="*/ 1731 h 10000"/>
              <a:gd name="connsiteX22" fmla="*/ 8393 w 10006"/>
              <a:gd name="connsiteY22" fmla="*/ 1978 h 10000"/>
              <a:gd name="connsiteX23" fmla="*/ 8554 w 10006"/>
              <a:gd name="connsiteY23" fmla="*/ 2580 h 10000"/>
              <a:gd name="connsiteX24" fmla="*/ 8622 w 10006"/>
              <a:gd name="connsiteY24" fmla="*/ 3950 h 10000"/>
              <a:gd name="connsiteX25" fmla="*/ 9017 w 10006"/>
              <a:gd name="connsiteY25" fmla="*/ 4510 h 10000"/>
              <a:gd name="connsiteX26" fmla="*/ 9213 w 10006"/>
              <a:gd name="connsiteY26" fmla="*/ 5163 h 10000"/>
              <a:gd name="connsiteX27" fmla="*/ 9467 w 10006"/>
              <a:gd name="connsiteY27" fmla="*/ 6384 h 10000"/>
              <a:gd name="connsiteX28" fmla="*/ 9438 w 10006"/>
              <a:gd name="connsiteY28" fmla="*/ 7949 h 10000"/>
              <a:gd name="connsiteX29" fmla="*/ 9819 w 10006"/>
              <a:gd name="connsiteY29" fmla="*/ 9002 h 10000"/>
              <a:gd name="connsiteX30" fmla="*/ 10006 w 10006"/>
              <a:gd name="connsiteY30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3126 w 10006"/>
              <a:gd name="connsiteY7" fmla="*/ 242 h 10000"/>
              <a:gd name="connsiteX8" fmla="*/ 4431 w 10006"/>
              <a:gd name="connsiteY8" fmla="*/ 0 h 10000"/>
              <a:gd name="connsiteX9" fmla="*/ 4834 w 10006"/>
              <a:gd name="connsiteY9" fmla="*/ 35 h 10000"/>
              <a:gd name="connsiteX10" fmla="*/ 5689 w 10006"/>
              <a:gd name="connsiteY10" fmla="*/ 176 h 10000"/>
              <a:gd name="connsiteX11" fmla="*/ 5772 w 10006"/>
              <a:gd name="connsiteY11" fmla="*/ 35 h 10000"/>
              <a:gd name="connsiteX12" fmla="*/ 6361 w 10006"/>
              <a:gd name="connsiteY12" fmla="*/ 70 h 10000"/>
              <a:gd name="connsiteX13" fmla="*/ 6652 w 10006"/>
              <a:gd name="connsiteY13" fmla="*/ 176 h 10000"/>
              <a:gd name="connsiteX14" fmla="*/ 6843 w 10006"/>
              <a:gd name="connsiteY14" fmla="*/ 105 h 10000"/>
              <a:gd name="connsiteX15" fmla="*/ 7054 w 10006"/>
              <a:gd name="connsiteY15" fmla="*/ 176 h 10000"/>
              <a:gd name="connsiteX16" fmla="*/ 7213 w 10006"/>
              <a:gd name="connsiteY16" fmla="*/ 391 h 10000"/>
              <a:gd name="connsiteX17" fmla="*/ 7350 w 10006"/>
              <a:gd name="connsiteY17" fmla="*/ 598 h 10000"/>
              <a:gd name="connsiteX18" fmla="*/ 7804 w 10006"/>
              <a:gd name="connsiteY18" fmla="*/ 814 h 10000"/>
              <a:gd name="connsiteX19" fmla="*/ 8043 w 10006"/>
              <a:gd name="connsiteY19" fmla="*/ 1094 h 10000"/>
              <a:gd name="connsiteX20" fmla="*/ 8311 w 10006"/>
              <a:gd name="connsiteY20" fmla="*/ 1731 h 10000"/>
              <a:gd name="connsiteX21" fmla="*/ 8393 w 10006"/>
              <a:gd name="connsiteY21" fmla="*/ 1978 h 10000"/>
              <a:gd name="connsiteX22" fmla="*/ 8554 w 10006"/>
              <a:gd name="connsiteY22" fmla="*/ 2580 h 10000"/>
              <a:gd name="connsiteX23" fmla="*/ 8622 w 10006"/>
              <a:gd name="connsiteY23" fmla="*/ 3950 h 10000"/>
              <a:gd name="connsiteX24" fmla="*/ 9017 w 10006"/>
              <a:gd name="connsiteY24" fmla="*/ 4510 h 10000"/>
              <a:gd name="connsiteX25" fmla="*/ 9213 w 10006"/>
              <a:gd name="connsiteY25" fmla="*/ 5163 h 10000"/>
              <a:gd name="connsiteX26" fmla="*/ 9467 w 10006"/>
              <a:gd name="connsiteY26" fmla="*/ 6384 h 10000"/>
              <a:gd name="connsiteX27" fmla="*/ 9438 w 10006"/>
              <a:gd name="connsiteY27" fmla="*/ 7949 h 10000"/>
              <a:gd name="connsiteX28" fmla="*/ 9819 w 10006"/>
              <a:gd name="connsiteY28" fmla="*/ 9002 h 10000"/>
              <a:gd name="connsiteX29" fmla="*/ 10006 w 10006"/>
              <a:gd name="connsiteY29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3126 w 10006"/>
              <a:gd name="connsiteY7" fmla="*/ 242 h 10000"/>
              <a:gd name="connsiteX8" fmla="*/ 4431 w 10006"/>
              <a:gd name="connsiteY8" fmla="*/ 0 h 10000"/>
              <a:gd name="connsiteX9" fmla="*/ 4834 w 10006"/>
              <a:gd name="connsiteY9" fmla="*/ 35 h 10000"/>
              <a:gd name="connsiteX10" fmla="*/ 5689 w 10006"/>
              <a:gd name="connsiteY10" fmla="*/ 176 h 10000"/>
              <a:gd name="connsiteX11" fmla="*/ 6361 w 10006"/>
              <a:gd name="connsiteY11" fmla="*/ 70 h 10000"/>
              <a:gd name="connsiteX12" fmla="*/ 6652 w 10006"/>
              <a:gd name="connsiteY12" fmla="*/ 176 h 10000"/>
              <a:gd name="connsiteX13" fmla="*/ 6843 w 10006"/>
              <a:gd name="connsiteY13" fmla="*/ 105 h 10000"/>
              <a:gd name="connsiteX14" fmla="*/ 7054 w 10006"/>
              <a:gd name="connsiteY14" fmla="*/ 176 h 10000"/>
              <a:gd name="connsiteX15" fmla="*/ 7213 w 10006"/>
              <a:gd name="connsiteY15" fmla="*/ 391 h 10000"/>
              <a:gd name="connsiteX16" fmla="*/ 7350 w 10006"/>
              <a:gd name="connsiteY16" fmla="*/ 598 h 10000"/>
              <a:gd name="connsiteX17" fmla="*/ 7804 w 10006"/>
              <a:gd name="connsiteY17" fmla="*/ 814 h 10000"/>
              <a:gd name="connsiteX18" fmla="*/ 8043 w 10006"/>
              <a:gd name="connsiteY18" fmla="*/ 1094 h 10000"/>
              <a:gd name="connsiteX19" fmla="*/ 8311 w 10006"/>
              <a:gd name="connsiteY19" fmla="*/ 1731 h 10000"/>
              <a:gd name="connsiteX20" fmla="*/ 8393 w 10006"/>
              <a:gd name="connsiteY20" fmla="*/ 1978 h 10000"/>
              <a:gd name="connsiteX21" fmla="*/ 8554 w 10006"/>
              <a:gd name="connsiteY21" fmla="*/ 2580 h 10000"/>
              <a:gd name="connsiteX22" fmla="*/ 8622 w 10006"/>
              <a:gd name="connsiteY22" fmla="*/ 3950 h 10000"/>
              <a:gd name="connsiteX23" fmla="*/ 9017 w 10006"/>
              <a:gd name="connsiteY23" fmla="*/ 4510 h 10000"/>
              <a:gd name="connsiteX24" fmla="*/ 9213 w 10006"/>
              <a:gd name="connsiteY24" fmla="*/ 5163 h 10000"/>
              <a:gd name="connsiteX25" fmla="*/ 9467 w 10006"/>
              <a:gd name="connsiteY25" fmla="*/ 6384 h 10000"/>
              <a:gd name="connsiteX26" fmla="*/ 9438 w 10006"/>
              <a:gd name="connsiteY26" fmla="*/ 7949 h 10000"/>
              <a:gd name="connsiteX27" fmla="*/ 9819 w 10006"/>
              <a:gd name="connsiteY27" fmla="*/ 9002 h 10000"/>
              <a:gd name="connsiteX28" fmla="*/ 10006 w 10006"/>
              <a:gd name="connsiteY28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3126 w 10006"/>
              <a:gd name="connsiteY7" fmla="*/ 242 h 10000"/>
              <a:gd name="connsiteX8" fmla="*/ 4431 w 10006"/>
              <a:gd name="connsiteY8" fmla="*/ 0 h 10000"/>
              <a:gd name="connsiteX9" fmla="*/ 4834 w 10006"/>
              <a:gd name="connsiteY9" fmla="*/ 35 h 10000"/>
              <a:gd name="connsiteX10" fmla="*/ 6361 w 10006"/>
              <a:gd name="connsiteY10" fmla="*/ 70 h 10000"/>
              <a:gd name="connsiteX11" fmla="*/ 6652 w 10006"/>
              <a:gd name="connsiteY11" fmla="*/ 176 h 10000"/>
              <a:gd name="connsiteX12" fmla="*/ 6843 w 10006"/>
              <a:gd name="connsiteY12" fmla="*/ 105 h 10000"/>
              <a:gd name="connsiteX13" fmla="*/ 7054 w 10006"/>
              <a:gd name="connsiteY13" fmla="*/ 176 h 10000"/>
              <a:gd name="connsiteX14" fmla="*/ 7213 w 10006"/>
              <a:gd name="connsiteY14" fmla="*/ 391 h 10000"/>
              <a:gd name="connsiteX15" fmla="*/ 7350 w 10006"/>
              <a:gd name="connsiteY15" fmla="*/ 598 h 10000"/>
              <a:gd name="connsiteX16" fmla="*/ 7804 w 10006"/>
              <a:gd name="connsiteY16" fmla="*/ 814 h 10000"/>
              <a:gd name="connsiteX17" fmla="*/ 8043 w 10006"/>
              <a:gd name="connsiteY17" fmla="*/ 1094 h 10000"/>
              <a:gd name="connsiteX18" fmla="*/ 8311 w 10006"/>
              <a:gd name="connsiteY18" fmla="*/ 1731 h 10000"/>
              <a:gd name="connsiteX19" fmla="*/ 8393 w 10006"/>
              <a:gd name="connsiteY19" fmla="*/ 1978 h 10000"/>
              <a:gd name="connsiteX20" fmla="*/ 8554 w 10006"/>
              <a:gd name="connsiteY20" fmla="*/ 2580 h 10000"/>
              <a:gd name="connsiteX21" fmla="*/ 8622 w 10006"/>
              <a:gd name="connsiteY21" fmla="*/ 3950 h 10000"/>
              <a:gd name="connsiteX22" fmla="*/ 9017 w 10006"/>
              <a:gd name="connsiteY22" fmla="*/ 4510 h 10000"/>
              <a:gd name="connsiteX23" fmla="*/ 9213 w 10006"/>
              <a:gd name="connsiteY23" fmla="*/ 5163 h 10000"/>
              <a:gd name="connsiteX24" fmla="*/ 9467 w 10006"/>
              <a:gd name="connsiteY24" fmla="*/ 6384 h 10000"/>
              <a:gd name="connsiteX25" fmla="*/ 9438 w 10006"/>
              <a:gd name="connsiteY25" fmla="*/ 7949 h 10000"/>
              <a:gd name="connsiteX26" fmla="*/ 9819 w 10006"/>
              <a:gd name="connsiteY26" fmla="*/ 9002 h 10000"/>
              <a:gd name="connsiteX27" fmla="*/ 10006 w 10006"/>
              <a:gd name="connsiteY27" fmla="*/ 10000 h 10000"/>
              <a:gd name="connsiteX0" fmla="*/ 30 w 10006"/>
              <a:gd name="connsiteY0" fmla="*/ 9912 h 10013"/>
              <a:gd name="connsiteX1" fmla="*/ 20 w 10006"/>
              <a:gd name="connsiteY1" fmla="*/ 7594 h 10013"/>
              <a:gd name="connsiteX2" fmla="*/ 202 w 10006"/>
              <a:gd name="connsiteY2" fmla="*/ 5776 h 10013"/>
              <a:gd name="connsiteX3" fmla="*/ 444 w 10006"/>
              <a:gd name="connsiteY3" fmla="*/ 4395 h 10013"/>
              <a:gd name="connsiteX4" fmla="*/ 952 w 10006"/>
              <a:gd name="connsiteY4" fmla="*/ 2558 h 10013"/>
              <a:gd name="connsiteX5" fmla="*/ 1461 w 10006"/>
              <a:gd name="connsiteY5" fmla="*/ 1429 h 10013"/>
              <a:gd name="connsiteX6" fmla="*/ 1944 w 10006"/>
              <a:gd name="connsiteY6" fmla="*/ 791 h 10013"/>
              <a:gd name="connsiteX7" fmla="*/ 3126 w 10006"/>
              <a:gd name="connsiteY7" fmla="*/ 255 h 10013"/>
              <a:gd name="connsiteX8" fmla="*/ 4431 w 10006"/>
              <a:gd name="connsiteY8" fmla="*/ 13 h 10013"/>
              <a:gd name="connsiteX9" fmla="*/ 5167 w 10006"/>
              <a:gd name="connsiteY9" fmla="*/ 10 h 10013"/>
              <a:gd name="connsiteX10" fmla="*/ 6361 w 10006"/>
              <a:gd name="connsiteY10" fmla="*/ 83 h 10013"/>
              <a:gd name="connsiteX11" fmla="*/ 6652 w 10006"/>
              <a:gd name="connsiteY11" fmla="*/ 189 h 10013"/>
              <a:gd name="connsiteX12" fmla="*/ 6843 w 10006"/>
              <a:gd name="connsiteY12" fmla="*/ 118 h 10013"/>
              <a:gd name="connsiteX13" fmla="*/ 7054 w 10006"/>
              <a:gd name="connsiteY13" fmla="*/ 189 h 10013"/>
              <a:gd name="connsiteX14" fmla="*/ 7213 w 10006"/>
              <a:gd name="connsiteY14" fmla="*/ 404 h 10013"/>
              <a:gd name="connsiteX15" fmla="*/ 7350 w 10006"/>
              <a:gd name="connsiteY15" fmla="*/ 611 h 10013"/>
              <a:gd name="connsiteX16" fmla="*/ 7804 w 10006"/>
              <a:gd name="connsiteY16" fmla="*/ 827 h 10013"/>
              <a:gd name="connsiteX17" fmla="*/ 8043 w 10006"/>
              <a:gd name="connsiteY17" fmla="*/ 1107 h 10013"/>
              <a:gd name="connsiteX18" fmla="*/ 8311 w 10006"/>
              <a:gd name="connsiteY18" fmla="*/ 1744 h 10013"/>
              <a:gd name="connsiteX19" fmla="*/ 8393 w 10006"/>
              <a:gd name="connsiteY19" fmla="*/ 1991 h 10013"/>
              <a:gd name="connsiteX20" fmla="*/ 8554 w 10006"/>
              <a:gd name="connsiteY20" fmla="*/ 2593 h 10013"/>
              <a:gd name="connsiteX21" fmla="*/ 8622 w 10006"/>
              <a:gd name="connsiteY21" fmla="*/ 3963 h 10013"/>
              <a:gd name="connsiteX22" fmla="*/ 9017 w 10006"/>
              <a:gd name="connsiteY22" fmla="*/ 4523 h 10013"/>
              <a:gd name="connsiteX23" fmla="*/ 9213 w 10006"/>
              <a:gd name="connsiteY23" fmla="*/ 5176 h 10013"/>
              <a:gd name="connsiteX24" fmla="*/ 9467 w 10006"/>
              <a:gd name="connsiteY24" fmla="*/ 6397 h 10013"/>
              <a:gd name="connsiteX25" fmla="*/ 9438 w 10006"/>
              <a:gd name="connsiteY25" fmla="*/ 7962 h 10013"/>
              <a:gd name="connsiteX26" fmla="*/ 9819 w 10006"/>
              <a:gd name="connsiteY26" fmla="*/ 9015 h 10013"/>
              <a:gd name="connsiteX27" fmla="*/ 10006 w 10006"/>
              <a:gd name="connsiteY27" fmla="*/ 10013 h 10013"/>
              <a:gd name="connsiteX0" fmla="*/ 30 w 10006"/>
              <a:gd name="connsiteY0" fmla="*/ 9937 h 10038"/>
              <a:gd name="connsiteX1" fmla="*/ 20 w 10006"/>
              <a:gd name="connsiteY1" fmla="*/ 7619 h 10038"/>
              <a:gd name="connsiteX2" fmla="*/ 202 w 10006"/>
              <a:gd name="connsiteY2" fmla="*/ 5801 h 10038"/>
              <a:gd name="connsiteX3" fmla="*/ 444 w 10006"/>
              <a:gd name="connsiteY3" fmla="*/ 4420 h 10038"/>
              <a:gd name="connsiteX4" fmla="*/ 952 w 10006"/>
              <a:gd name="connsiteY4" fmla="*/ 2583 h 10038"/>
              <a:gd name="connsiteX5" fmla="*/ 1461 w 10006"/>
              <a:gd name="connsiteY5" fmla="*/ 1454 h 10038"/>
              <a:gd name="connsiteX6" fmla="*/ 1944 w 10006"/>
              <a:gd name="connsiteY6" fmla="*/ 816 h 10038"/>
              <a:gd name="connsiteX7" fmla="*/ 3126 w 10006"/>
              <a:gd name="connsiteY7" fmla="*/ 280 h 10038"/>
              <a:gd name="connsiteX8" fmla="*/ 4021 w 10006"/>
              <a:gd name="connsiteY8" fmla="*/ 0 h 10038"/>
              <a:gd name="connsiteX9" fmla="*/ 5167 w 10006"/>
              <a:gd name="connsiteY9" fmla="*/ 35 h 10038"/>
              <a:gd name="connsiteX10" fmla="*/ 6361 w 10006"/>
              <a:gd name="connsiteY10" fmla="*/ 108 h 10038"/>
              <a:gd name="connsiteX11" fmla="*/ 6652 w 10006"/>
              <a:gd name="connsiteY11" fmla="*/ 214 h 10038"/>
              <a:gd name="connsiteX12" fmla="*/ 6843 w 10006"/>
              <a:gd name="connsiteY12" fmla="*/ 143 h 10038"/>
              <a:gd name="connsiteX13" fmla="*/ 7054 w 10006"/>
              <a:gd name="connsiteY13" fmla="*/ 214 h 10038"/>
              <a:gd name="connsiteX14" fmla="*/ 7213 w 10006"/>
              <a:gd name="connsiteY14" fmla="*/ 429 h 10038"/>
              <a:gd name="connsiteX15" fmla="*/ 7350 w 10006"/>
              <a:gd name="connsiteY15" fmla="*/ 636 h 10038"/>
              <a:gd name="connsiteX16" fmla="*/ 7804 w 10006"/>
              <a:gd name="connsiteY16" fmla="*/ 852 h 10038"/>
              <a:gd name="connsiteX17" fmla="*/ 8043 w 10006"/>
              <a:gd name="connsiteY17" fmla="*/ 1132 h 10038"/>
              <a:gd name="connsiteX18" fmla="*/ 8311 w 10006"/>
              <a:gd name="connsiteY18" fmla="*/ 1769 h 10038"/>
              <a:gd name="connsiteX19" fmla="*/ 8393 w 10006"/>
              <a:gd name="connsiteY19" fmla="*/ 2016 h 10038"/>
              <a:gd name="connsiteX20" fmla="*/ 8554 w 10006"/>
              <a:gd name="connsiteY20" fmla="*/ 2618 h 10038"/>
              <a:gd name="connsiteX21" fmla="*/ 8622 w 10006"/>
              <a:gd name="connsiteY21" fmla="*/ 3988 h 10038"/>
              <a:gd name="connsiteX22" fmla="*/ 9017 w 10006"/>
              <a:gd name="connsiteY22" fmla="*/ 4548 h 10038"/>
              <a:gd name="connsiteX23" fmla="*/ 9213 w 10006"/>
              <a:gd name="connsiteY23" fmla="*/ 5201 h 10038"/>
              <a:gd name="connsiteX24" fmla="*/ 9467 w 10006"/>
              <a:gd name="connsiteY24" fmla="*/ 6422 h 10038"/>
              <a:gd name="connsiteX25" fmla="*/ 9438 w 10006"/>
              <a:gd name="connsiteY25" fmla="*/ 7987 h 10038"/>
              <a:gd name="connsiteX26" fmla="*/ 9819 w 10006"/>
              <a:gd name="connsiteY26" fmla="*/ 9040 h 10038"/>
              <a:gd name="connsiteX27" fmla="*/ 10006 w 10006"/>
              <a:gd name="connsiteY27" fmla="*/ 10038 h 10038"/>
              <a:gd name="connsiteX0" fmla="*/ 30 w 10006"/>
              <a:gd name="connsiteY0" fmla="*/ 9937 h 10038"/>
              <a:gd name="connsiteX1" fmla="*/ 20 w 10006"/>
              <a:gd name="connsiteY1" fmla="*/ 7619 h 10038"/>
              <a:gd name="connsiteX2" fmla="*/ 202 w 10006"/>
              <a:gd name="connsiteY2" fmla="*/ 5801 h 10038"/>
              <a:gd name="connsiteX3" fmla="*/ 444 w 10006"/>
              <a:gd name="connsiteY3" fmla="*/ 4420 h 10038"/>
              <a:gd name="connsiteX4" fmla="*/ 952 w 10006"/>
              <a:gd name="connsiteY4" fmla="*/ 2583 h 10038"/>
              <a:gd name="connsiteX5" fmla="*/ 1461 w 10006"/>
              <a:gd name="connsiteY5" fmla="*/ 1454 h 10038"/>
              <a:gd name="connsiteX6" fmla="*/ 1944 w 10006"/>
              <a:gd name="connsiteY6" fmla="*/ 816 h 10038"/>
              <a:gd name="connsiteX7" fmla="*/ 2793 w 10006"/>
              <a:gd name="connsiteY7" fmla="*/ 166 h 10038"/>
              <a:gd name="connsiteX8" fmla="*/ 4021 w 10006"/>
              <a:gd name="connsiteY8" fmla="*/ 0 h 10038"/>
              <a:gd name="connsiteX9" fmla="*/ 5167 w 10006"/>
              <a:gd name="connsiteY9" fmla="*/ 35 h 10038"/>
              <a:gd name="connsiteX10" fmla="*/ 6361 w 10006"/>
              <a:gd name="connsiteY10" fmla="*/ 108 h 10038"/>
              <a:gd name="connsiteX11" fmla="*/ 6652 w 10006"/>
              <a:gd name="connsiteY11" fmla="*/ 214 h 10038"/>
              <a:gd name="connsiteX12" fmla="*/ 6843 w 10006"/>
              <a:gd name="connsiteY12" fmla="*/ 143 h 10038"/>
              <a:gd name="connsiteX13" fmla="*/ 7054 w 10006"/>
              <a:gd name="connsiteY13" fmla="*/ 214 h 10038"/>
              <a:gd name="connsiteX14" fmla="*/ 7213 w 10006"/>
              <a:gd name="connsiteY14" fmla="*/ 429 h 10038"/>
              <a:gd name="connsiteX15" fmla="*/ 7350 w 10006"/>
              <a:gd name="connsiteY15" fmla="*/ 636 h 10038"/>
              <a:gd name="connsiteX16" fmla="*/ 7804 w 10006"/>
              <a:gd name="connsiteY16" fmla="*/ 852 h 10038"/>
              <a:gd name="connsiteX17" fmla="*/ 8043 w 10006"/>
              <a:gd name="connsiteY17" fmla="*/ 1132 h 10038"/>
              <a:gd name="connsiteX18" fmla="*/ 8311 w 10006"/>
              <a:gd name="connsiteY18" fmla="*/ 1769 h 10038"/>
              <a:gd name="connsiteX19" fmla="*/ 8393 w 10006"/>
              <a:gd name="connsiteY19" fmla="*/ 2016 h 10038"/>
              <a:gd name="connsiteX20" fmla="*/ 8554 w 10006"/>
              <a:gd name="connsiteY20" fmla="*/ 2618 h 10038"/>
              <a:gd name="connsiteX21" fmla="*/ 8622 w 10006"/>
              <a:gd name="connsiteY21" fmla="*/ 3988 h 10038"/>
              <a:gd name="connsiteX22" fmla="*/ 9017 w 10006"/>
              <a:gd name="connsiteY22" fmla="*/ 4548 h 10038"/>
              <a:gd name="connsiteX23" fmla="*/ 9213 w 10006"/>
              <a:gd name="connsiteY23" fmla="*/ 5201 h 10038"/>
              <a:gd name="connsiteX24" fmla="*/ 9467 w 10006"/>
              <a:gd name="connsiteY24" fmla="*/ 6422 h 10038"/>
              <a:gd name="connsiteX25" fmla="*/ 9438 w 10006"/>
              <a:gd name="connsiteY25" fmla="*/ 7987 h 10038"/>
              <a:gd name="connsiteX26" fmla="*/ 9819 w 10006"/>
              <a:gd name="connsiteY26" fmla="*/ 9040 h 10038"/>
              <a:gd name="connsiteX27" fmla="*/ 10006 w 10006"/>
              <a:gd name="connsiteY27" fmla="*/ 10038 h 10038"/>
              <a:gd name="connsiteX0" fmla="*/ 30 w 10006"/>
              <a:gd name="connsiteY0" fmla="*/ 10021 h 10122"/>
              <a:gd name="connsiteX1" fmla="*/ 20 w 10006"/>
              <a:gd name="connsiteY1" fmla="*/ 7703 h 10122"/>
              <a:gd name="connsiteX2" fmla="*/ 202 w 10006"/>
              <a:gd name="connsiteY2" fmla="*/ 5885 h 10122"/>
              <a:gd name="connsiteX3" fmla="*/ 444 w 10006"/>
              <a:gd name="connsiteY3" fmla="*/ 4504 h 10122"/>
              <a:gd name="connsiteX4" fmla="*/ 952 w 10006"/>
              <a:gd name="connsiteY4" fmla="*/ 2667 h 10122"/>
              <a:gd name="connsiteX5" fmla="*/ 1461 w 10006"/>
              <a:gd name="connsiteY5" fmla="*/ 1538 h 10122"/>
              <a:gd name="connsiteX6" fmla="*/ 1944 w 10006"/>
              <a:gd name="connsiteY6" fmla="*/ 900 h 10122"/>
              <a:gd name="connsiteX7" fmla="*/ 2793 w 10006"/>
              <a:gd name="connsiteY7" fmla="*/ 250 h 10122"/>
              <a:gd name="connsiteX8" fmla="*/ 4021 w 10006"/>
              <a:gd name="connsiteY8" fmla="*/ 84 h 10122"/>
              <a:gd name="connsiteX9" fmla="*/ 5193 w 10006"/>
              <a:gd name="connsiteY9" fmla="*/ 5 h 10122"/>
              <a:gd name="connsiteX10" fmla="*/ 6361 w 10006"/>
              <a:gd name="connsiteY10" fmla="*/ 192 h 10122"/>
              <a:gd name="connsiteX11" fmla="*/ 6652 w 10006"/>
              <a:gd name="connsiteY11" fmla="*/ 298 h 10122"/>
              <a:gd name="connsiteX12" fmla="*/ 6843 w 10006"/>
              <a:gd name="connsiteY12" fmla="*/ 227 h 10122"/>
              <a:gd name="connsiteX13" fmla="*/ 7054 w 10006"/>
              <a:gd name="connsiteY13" fmla="*/ 298 h 10122"/>
              <a:gd name="connsiteX14" fmla="*/ 7213 w 10006"/>
              <a:gd name="connsiteY14" fmla="*/ 513 h 10122"/>
              <a:gd name="connsiteX15" fmla="*/ 7350 w 10006"/>
              <a:gd name="connsiteY15" fmla="*/ 720 h 10122"/>
              <a:gd name="connsiteX16" fmla="*/ 7804 w 10006"/>
              <a:gd name="connsiteY16" fmla="*/ 936 h 10122"/>
              <a:gd name="connsiteX17" fmla="*/ 8043 w 10006"/>
              <a:gd name="connsiteY17" fmla="*/ 1216 h 10122"/>
              <a:gd name="connsiteX18" fmla="*/ 8311 w 10006"/>
              <a:gd name="connsiteY18" fmla="*/ 1853 h 10122"/>
              <a:gd name="connsiteX19" fmla="*/ 8393 w 10006"/>
              <a:gd name="connsiteY19" fmla="*/ 2100 h 10122"/>
              <a:gd name="connsiteX20" fmla="*/ 8554 w 10006"/>
              <a:gd name="connsiteY20" fmla="*/ 2702 h 10122"/>
              <a:gd name="connsiteX21" fmla="*/ 8622 w 10006"/>
              <a:gd name="connsiteY21" fmla="*/ 4072 h 10122"/>
              <a:gd name="connsiteX22" fmla="*/ 9017 w 10006"/>
              <a:gd name="connsiteY22" fmla="*/ 4632 h 10122"/>
              <a:gd name="connsiteX23" fmla="*/ 9213 w 10006"/>
              <a:gd name="connsiteY23" fmla="*/ 5285 h 10122"/>
              <a:gd name="connsiteX24" fmla="*/ 9467 w 10006"/>
              <a:gd name="connsiteY24" fmla="*/ 6506 h 10122"/>
              <a:gd name="connsiteX25" fmla="*/ 9438 w 10006"/>
              <a:gd name="connsiteY25" fmla="*/ 8071 h 10122"/>
              <a:gd name="connsiteX26" fmla="*/ 9819 w 10006"/>
              <a:gd name="connsiteY26" fmla="*/ 9124 h 10122"/>
              <a:gd name="connsiteX27" fmla="*/ 10006 w 10006"/>
              <a:gd name="connsiteY27" fmla="*/ 10122 h 10122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193 w 10006"/>
              <a:gd name="connsiteY9" fmla="*/ 226 h 10343"/>
              <a:gd name="connsiteX10" fmla="*/ 6361 w 10006"/>
              <a:gd name="connsiteY10" fmla="*/ 413 h 10343"/>
              <a:gd name="connsiteX11" fmla="*/ 6652 w 10006"/>
              <a:gd name="connsiteY11" fmla="*/ 519 h 10343"/>
              <a:gd name="connsiteX12" fmla="*/ 6843 w 10006"/>
              <a:gd name="connsiteY12" fmla="*/ 448 h 10343"/>
              <a:gd name="connsiteX13" fmla="*/ 7054 w 10006"/>
              <a:gd name="connsiteY13" fmla="*/ 519 h 10343"/>
              <a:gd name="connsiteX14" fmla="*/ 7213 w 10006"/>
              <a:gd name="connsiteY14" fmla="*/ 734 h 10343"/>
              <a:gd name="connsiteX15" fmla="*/ 7350 w 10006"/>
              <a:gd name="connsiteY15" fmla="*/ 941 h 10343"/>
              <a:gd name="connsiteX16" fmla="*/ 7804 w 10006"/>
              <a:gd name="connsiteY16" fmla="*/ 1157 h 10343"/>
              <a:gd name="connsiteX17" fmla="*/ 8043 w 10006"/>
              <a:gd name="connsiteY17" fmla="*/ 1437 h 10343"/>
              <a:gd name="connsiteX18" fmla="*/ 8311 w 10006"/>
              <a:gd name="connsiteY18" fmla="*/ 2074 h 10343"/>
              <a:gd name="connsiteX19" fmla="*/ 8393 w 10006"/>
              <a:gd name="connsiteY19" fmla="*/ 2321 h 10343"/>
              <a:gd name="connsiteX20" fmla="*/ 8554 w 10006"/>
              <a:gd name="connsiteY20" fmla="*/ 2923 h 10343"/>
              <a:gd name="connsiteX21" fmla="*/ 8622 w 10006"/>
              <a:gd name="connsiteY21" fmla="*/ 4293 h 10343"/>
              <a:gd name="connsiteX22" fmla="*/ 9017 w 10006"/>
              <a:gd name="connsiteY22" fmla="*/ 4853 h 10343"/>
              <a:gd name="connsiteX23" fmla="*/ 9213 w 10006"/>
              <a:gd name="connsiteY23" fmla="*/ 5506 h 10343"/>
              <a:gd name="connsiteX24" fmla="*/ 9467 w 10006"/>
              <a:gd name="connsiteY24" fmla="*/ 6727 h 10343"/>
              <a:gd name="connsiteX25" fmla="*/ 9438 w 10006"/>
              <a:gd name="connsiteY25" fmla="*/ 8292 h 10343"/>
              <a:gd name="connsiteX26" fmla="*/ 9819 w 10006"/>
              <a:gd name="connsiteY26" fmla="*/ 9345 h 10343"/>
              <a:gd name="connsiteX27" fmla="*/ 10006 w 10006"/>
              <a:gd name="connsiteY27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361 w 10006"/>
              <a:gd name="connsiteY10" fmla="*/ 413 h 10343"/>
              <a:gd name="connsiteX11" fmla="*/ 6652 w 10006"/>
              <a:gd name="connsiteY11" fmla="*/ 519 h 10343"/>
              <a:gd name="connsiteX12" fmla="*/ 6843 w 10006"/>
              <a:gd name="connsiteY12" fmla="*/ 448 h 10343"/>
              <a:gd name="connsiteX13" fmla="*/ 7054 w 10006"/>
              <a:gd name="connsiteY13" fmla="*/ 519 h 10343"/>
              <a:gd name="connsiteX14" fmla="*/ 7213 w 10006"/>
              <a:gd name="connsiteY14" fmla="*/ 734 h 10343"/>
              <a:gd name="connsiteX15" fmla="*/ 7350 w 10006"/>
              <a:gd name="connsiteY15" fmla="*/ 941 h 10343"/>
              <a:gd name="connsiteX16" fmla="*/ 7804 w 10006"/>
              <a:gd name="connsiteY16" fmla="*/ 1157 h 10343"/>
              <a:gd name="connsiteX17" fmla="*/ 8043 w 10006"/>
              <a:gd name="connsiteY17" fmla="*/ 1437 h 10343"/>
              <a:gd name="connsiteX18" fmla="*/ 8311 w 10006"/>
              <a:gd name="connsiteY18" fmla="*/ 2074 h 10343"/>
              <a:gd name="connsiteX19" fmla="*/ 8393 w 10006"/>
              <a:gd name="connsiteY19" fmla="*/ 2321 h 10343"/>
              <a:gd name="connsiteX20" fmla="*/ 8554 w 10006"/>
              <a:gd name="connsiteY20" fmla="*/ 2923 h 10343"/>
              <a:gd name="connsiteX21" fmla="*/ 8622 w 10006"/>
              <a:gd name="connsiteY21" fmla="*/ 4293 h 10343"/>
              <a:gd name="connsiteX22" fmla="*/ 9017 w 10006"/>
              <a:gd name="connsiteY22" fmla="*/ 4853 h 10343"/>
              <a:gd name="connsiteX23" fmla="*/ 9213 w 10006"/>
              <a:gd name="connsiteY23" fmla="*/ 5506 h 10343"/>
              <a:gd name="connsiteX24" fmla="*/ 9467 w 10006"/>
              <a:gd name="connsiteY24" fmla="*/ 6727 h 10343"/>
              <a:gd name="connsiteX25" fmla="*/ 9438 w 10006"/>
              <a:gd name="connsiteY25" fmla="*/ 8292 h 10343"/>
              <a:gd name="connsiteX26" fmla="*/ 9819 w 10006"/>
              <a:gd name="connsiteY26" fmla="*/ 9345 h 10343"/>
              <a:gd name="connsiteX27" fmla="*/ 10006 w 10006"/>
              <a:gd name="connsiteY27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361 w 10006"/>
              <a:gd name="connsiteY10" fmla="*/ 413 h 10343"/>
              <a:gd name="connsiteX11" fmla="*/ 6652 w 10006"/>
              <a:gd name="connsiteY11" fmla="*/ 519 h 10343"/>
              <a:gd name="connsiteX12" fmla="*/ 7054 w 10006"/>
              <a:gd name="connsiteY12" fmla="*/ 519 h 10343"/>
              <a:gd name="connsiteX13" fmla="*/ 7213 w 10006"/>
              <a:gd name="connsiteY13" fmla="*/ 734 h 10343"/>
              <a:gd name="connsiteX14" fmla="*/ 7350 w 10006"/>
              <a:gd name="connsiteY14" fmla="*/ 941 h 10343"/>
              <a:gd name="connsiteX15" fmla="*/ 7804 w 10006"/>
              <a:gd name="connsiteY15" fmla="*/ 1157 h 10343"/>
              <a:gd name="connsiteX16" fmla="*/ 8043 w 10006"/>
              <a:gd name="connsiteY16" fmla="*/ 1437 h 10343"/>
              <a:gd name="connsiteX17" fmla="*/ 8311 w 10006"/>
              <a:gd name="connsiteY17" fmla="*/ 2074 h 10343"/>
              <a:gd name="connsiteX18" fmla="*/ 8393 w 10006"/>
              <a:gd name="connsiteY18" fmla="*/ 2321 h 10343"/>
              <a:gd name="connsiteX19" fmla="*/ 8554 w 10006"/>
              <a:gd name="connsiteY19" fmla="*/ 2923 h 10343"/>
              <a:gd name="connsiteX20" fmla="*/ 8622 w 10006"/>
              <a:gd name="connsiteY20" fmla="*/ 4293 h 10343"/>
              <a:gd name="connsiteX21" fmla="*/ 9017 w 10006"/>
              <a:gd name="connsiteY21" fmla="*/ 4853 h 10343"/>
              <a:gd name="connsiteX22" fmla="*/ 9213 w 10006"/>
              <a:gd name="connsiteY22" fmla="*/ 5506 h 10343"/>
              <a:gd name="connsiteX23" fmla="*/ 9467 w 10006"/>
              <a:gd name="connsiteY23" fmla="*/ 6727 h 10343"/>
              <a:gd name="connsiteX24" fmla="*/ 9438 w 10006"/>
              <a:gd name="connsiteY24" fmla="*/ 8292 h 10343"/>
              <a:gd name="connsiteX25" fmla="*/ 9819 w 10006"/>
              <a:gd name="connsiteY25" fmla="*/ 9345 h 10343"/>
              <a:gd name="connsiteX26" fmla="*/ 10006 w 10006"/>
              <a:gd name="connsiteY26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361 w 10006"/>
              <a:gd name="connsiteY10" fmla="*/ 413 h 10343"/>
              <a:gd name="connsiteX11" fmla="*/ 6652 w 10006"/>
              <a:gd name="connsiteY11" fmla="*/ 519 h 10343"/>
              <a:gd name="connsiteX12" fmla="*/ 7213 w 10006"/>
              <a:gd name="connsiteY12" fmla="*/ 734 h 10343"/>
              <a:gd name="connsiteX13" fmla="*/ 7350 w 10006"/>
              <a:gd name="connsiteY13" fmla="*/ 941 h 10343"/>
              <a:gd name="connsiteX14" fmla="*/ 7804 w 10006"/>
              <a:gd name="connsiteY14" fmla="*/ 1157 h 10343"/>
              <a:gd name="connsiteX15" fmla="*/ 8043 w 10006"/>
              <a:gd name="connsiteY15" fmla="*/ 1437 h 10343"/>
              <a:gd name="connsiteX16" fmla="*/ 8311 w 10006"/>
              <a:gd name="connsiteY16" fmla="*/ 2074 h 10343"/>
              <a:gd name="connsiteX17" fmla="*/ 8393 w 10006"/>
              <a:gd name="connsiteY17" fmla="*/ 2321 h 10343"/>
              <a:gd name="connsiteX18" fmla="*/ 8554 w 10006"/>
              <a:gd name="connsiteY18" fmla="*/ 2923 h 10343"/>
              <a:gd name="connsiteX19" fmla="*/ 8622 w 10006"/>
              <a:gd name="connsiteY19" fmla="*/ 4293 h 10343"/>
              <a:gd name="connsiteX20" fmla="*/ 9017 w 10006"/>
              <a:gd name="connsiteY20" fmla="*/ 4853 h 10343"/>
              <a:gd name="connsiteX21" fmla="*/ 9213 w 10006"/>
              <a:gd name="connsiteY21" fmla="*/ 5506 h 10343"/>
              <a:gd name="connsiteX22" fmla="*/ 9467 w 10006"/>
              <a:gd name="connsiteY22" fmla="*/ 6727 h 10343"/>
              <a:gd name="connsiteX23" fmla="*/ 9438 w 10006"/>
              <a:gd name="connsiteY23" fmla="*/ 8292 h 10343"/>
              <a:gd name="connsiteX24" fmla="*/ 9819 w 10006"/>
              <a:gd name="connsiteY24" fmla="*/ 9345 h 10343"/>
              <a:gd name="connsiteX25" fmla="*/ 10006 w 10006"/>
              <a:gd name="connsiteY25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361 w 10006"/>
              <a:gd name="connsiteY10" fmla="*/ 413 h 10343"/>
              <a:gd name="connsiteX11" fmla="*/ 7213 w 10006"/>
              <a:gd name="connsiteY11" fmla="*/ 734 h 10343"/>
              <a:gd name="connsiteX12" fmla="*/ 7350 w 10006"/>
              <a:gd name="connsiteY12" fmla="*/ 941 h 10343"/>
              <a:gd name="connsiteX13" fmla="*/ 7804 w 10006"/>
              <a:gd name="connsiteY13" fmla="*/ 1157 h 10343"/>
              <a:gd name="connsiteX14" fmla="*/ 8043 w 10006"/>
              <a:gd name="connsiteY14" fmla="*/ 1437 h 10343"/>
              <a:gd name="connsiteX15" fmla="*/ 8311 w 10006"/>
              <a:gd name="connsiteY15" fmla="*/ 2074 h 10343"/>
              <a:gd name="connsiteX16" fmla="*/ 8393 w 10006"/>
              <a:gd name="connsiteY16" fmla="*/ 2321 h 10343"/>
              <a:gd name="connsiteX17" fmla="*/ 8554 w 10006"/>
              <a:gd name="connsiteY17" fmla="*/ 2923 h 10343"/>
              <a:gd name="connsiteX18" fmla="*/ 8622 w 10006"/>
              <a:gd name="connsiteY18" fmla="*/ 4293 h 10343"/>
              <a:gd name="connsiteX19" fmla="*/ 9017 w 10006"/>
              <a:gd name="connsiteY19" fmla="*/ 4853 h 10343"/>
              <a:gd name="connsiteX20" fmla="*/ 9213 w 10006"/>
              <a:gd name="connsiteY20" fmla="*/ 5506 h 10343"/>
              <a:gd name="connsiteX21" fmla="*/ 9467 w 10006"/>
              <a:gd name="connsiteY21" fmla="*/ 6727 h 10343"/>
              <a:gd name="connsiteX22" fmla="*/ 9438 w 10006"/>
              <a:gd name="connsiteY22" fmla="*/ 8292 h 10343"/>
              <a:gd name="connsiteX23" fmla="*/ 9819 w 10006"/>
              <a:gd name="connsiteY23" fmla="*/ 9345 h 10343"/>
              <a:gd name="connsiteX24" fmla="*/ 10006 w 10006"/>
              <a:gd name="connsiteY24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7213 w 10006"/>
              <a:gd name="connsiteY10" fmla="*/ 734 h 10343"/>
              <a:gd name="connsiteX11" fmla="*/ 7350 w 10006"/>
              <a:gd name="connsiteY11" fmla="*/ 941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393 w 10006"/>
              <a:gd name="connsiteY15" fmla="*/ 2321 h 10343"/>
              <a:gd name="connsiteX16" fmla="*/ 8554 w 10006"/>
              <a:gd name="connsiteY16" fmla="*/ 2923 h 10343"/>
              <a:gd name="connsiteX17" fmla="*/ 8622 w 10006"/>
              <a:gd name="connsiteY17" fmla="*/ 4293 h 10343"/>
              <a:gd name="connsiteX18" fmla="*/ 9017 w 10006"/>
              <a:gd name="connsiteY18" fmla="*/ 4853 h 10343"/>
              <a:gd name="connsiteX19" fmla="*/ 9213 w 10006"/>
              <a:gd name="connsiteY19" fmla="*/ 5506 h 10343"/>
              <a:gd name="connsiteX20" fmla="*/ 9467 w 10006"/>
              <a:gd name="connsiteY20" fmla="*/ 6727 h 10343"/>
              <a:gd name="connsiteX21" fmla="*/ 9438 w 10006"/>
              <a:gd name="connsiteY21" fmla="*/ 8292 h 10343"/>
              <a:gd name="connsiteX22" fmla="*/ 9819 w 10006"/>
              <a:gd name="connsiteY22" fmla="*/ 9345 h 10343"/>
              <a:gd name="connsiteX23" fmla="*/ 10006 w 10006"/>
              <a:gd name="connsiteY23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350 w 10006"/>
              <a:gd name="connsiteY12" fmla="*/ 941 h 10343"/>
              <a:gd name="connsiteX13" fmla="*/ 7804 w 10006"/>
              <a:gd name="connsiteY13" fmla="*/ 1157 h 10343"/>
              <a:gd name="connsiteX14" fmla="*/ 8043 w 10006"/>
              <a:gd name="connsiteY14" fmla="*/ 1437 h 10343"/>
              <a:gd name="connsiteX15" fmla="*/ 8311 w 10006"/>
              <a:gd name="connsiteY15" fmla="*/ 2074 h 10343"/>
              <a:gd name="connsiteX16" fmla="*/ 8393 w 10006"/>
              <a:gd name="connsiteY16" fmla="*/ 2321 h 10343"/>
              <a:gd name="connsiteX17" fmla="*/ 8554 w 10006"/>
              <a:gd name="connsiteY17" fmla="*/ 2923 h 10343"/>
              <a:gd name="connsiteX18" fmla="*/ 8622 w 10006"/>
              <a:gd name="connsiteY18" fmla="*/ 4293 h 10343"/>
              <a:gd name="connsiteX19" fmla="*/ 9017 w 10006"/>
              <a:gd name="connsiteY19" fmla="*/ 4853 h 10343"/>
              <a:gd name="connsiteX20" fmla="*/ 9213 w 10006"/>
              <a:gd name="connsiteY20" fmla="*/ 5506 h 10343"/>
              <a:gd name="connsiteX21" fmla="*/ 9467 w 10006"/>
              <a:gd name="connsiteY21" fmla="*/ 6727 h 10343"/>
              <a:gd name="connsiteX22" fmla="*/ 9438 w 10006"/>
              <a:gd name="connsiteY22" fmla="*/ 8292 h 10343"/>
              <a:gd name="connsiteX23" fmla="*/ 9819 w 10006"/>
              <a:gd name="connsiteY23" fmla="*/ 9345 h 10343"/>
              <a:gd name="connsiteX24" fmla="*/ 10006 w 10006"/>
              <a:gd name="connsiteY24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393 w 10006"/>
              <a:gd name="connsiteY15" fmla="*/ 2321 h 10343"/>
              <a:gd name="connsiteX16" fmla="*/ 8554 w 10006"/>
              <a:gd name="connsiteY16" fmla="*/ 2923 h 10343"/>
              <a:gd name="connsiteX17" fmla="*/ 8622 w 10006"/>
              <a:gd name="connsiteY17" fmla="*/ 4293 h 10343"/>
              <a:gd name="connsiteX18" fmla="*/ 9017 w 10006"/>
              <a:gd name="connsiteY18" fmla="*/ 4853 h 10343"/>
              <a:gd name="connsiteX19" fmla="*/ 9213 w 10006"/>
              <a:gd name="connsiteY19" fmla="*/ 5506 h 10343"/>
              <a:gd name="connsiteX20" fmla="*/ 9467 w 10006"/>
              <a:gd name="connsiteY20" fmla="*/ 6727 h 10343"/>
              <a:gd name="connsiteX21" fmla="*/ 9438 w 10006"/>
              <a:gd name="connsiteY21" fmla="*/ 8292 h 10343"/>
              <a:gd name="connsiteX22" fmla="*/ 9819 w 10006"/>
              <a:gd name="connsiteY22" fmla="*/ 9345 h 10343"/>
              <a:gd name="connsiteX23" fmla="*/ 10006 w 10006"/>
              <a:gd name="connsiteY23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393 w 10006"/>
              <a:gd name="connsiteY15" fmla="*/ 2321 h 10343"/>
              <a:gd name="connsiteX16" fmla="*/ 8554 w 10006"/>
              <a:gd name="connsiteY16" fmla="*/ 2923 h 10343"/>
              <a:gd name="connsiteX17" fmla="*/ 9017 w 10006"/>
              <a:gd name="connsiteY17" fmla="*/ 4853 h 10343"/>
              <a:gd name="connsiteX18" fmla="*/ 9213 w 10006"/>
              <a:gd name="connsiteY18" fmla="*/ 5506 h 10343"/>
              <a:gd name="connsiteX19" fmla="*/ 9467 w 10006"/>
              <a:gd name="connsiteY19" fmla="*/ 6727 h 10343"/>
              <a:gd name="connsiteX20" fmla="*/ 9438 w 10006"/>
              <a:gd name="connsiteY20" fmla="*/ 8292 h 10343"/>
              <a:gd name="connsiteX21" fmla="*/ 9819 w 10006"/>
              <a:gd name="connsiteY21" fmla="*/ 9345 h 10343"/>
              <a:gd name="connsiteX22" fmla="*/ 10006 w 10006"/>
              <a:gd name="connsiteY22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554 w 10006"/>
              <a:gd name="connsiteY15" fmla="*/ 2923 h 10343"/>
              <a:gd name="connsiteX16" fmla="*/ 9017 w 10006"/>
              <a:gd name="connsiteY16" fmla="*/ 4853 h 10343"/>
              <a:gd name="connsiteX17" fmla="*/ 9213 w 10006"/>
              <a:gd name="connsiteY17" fmla="*/ 5506 h 10343"/>
              <a:gd name="connsiteX18" fmla="*/ 9467 w 10006"/>
              <a:gd name="connsiteY18" fmla="*/ 6727 h 10343"/>
              <a:gd name="connsiteX19" fmla="*/ 9438 w 10006"/>
              <a:gd name="connsiteY19" fmla="*/ 8292 h 10343"/>
              <a:gd name="connsiteX20" fmla="*/ 9819 w 10006"/>
              <a:gd name="connsiteY20" fmla="*/ 9345 h 10343"/>
              <a:gd name="connsiteX21" fmla="*/ 10006 w 10006"/>
              <a:gd name="connsiteY21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810 w 10006"/>
              <a:gd name="connsiteY15" fmla="*/ 3609 h 10343"/>
              <a:gd name="connsiteX16" fmla="*/ 9017 w 10006"/>
              <a:gd name="connsiteY16" fmla="*/ 4853 h 10343"/>
              <a:gd name="connsiteX17" fmla="*/ 9213 w 10006"/>
              <a:gd name="connsiteY17" fmla="*/ 5506 h 10343"/>
              <a:gd name="connsiteX18" fmla="*/ 9467 w 10006"/>
              <a:gd name="connsiteY18" fmla="*/ 6727 h 10343"/>
              <a:gd name="connsiteX19" fmla="*/ 9438 w 10006"/>
              <a:gd name="connsiteY19" fmla="*/ 8292 h 10343"/>
              <a:gd name="connsiteX20" fmla="*/ 9819 w 10006"/>
              <a:gd name="connsiteY20" fmla="*/ 9345 h 10343"/>
              <a:gd name="connsiteX21" fmla="*/ 10006 w 10006"/>
              <a:gd name="connsiteY21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810 w 10006"/>
              <a:gd name="connsiteY15" fmla="*/ 3609 h 10343"/>
              <a:gd name="connsiteX16" fmla="*/ 9017 w 10006"/>
              <a:gd name="connsiteY16" fmla="*/ 4853 h 10343"/>
              <a:gd name="connsiteX17" fmla="*/ 9467 w 10006"/>
              <a:gd name="connsiteY17" fmla="*/ 6727 h 10343"/>
              <a:gd name="connsiteX18" fmla="*/ 9438 w 10006"/>
              <a:gd name="connsiteY18" fmla="*/ 8292 h 10343"/>
              <a:gd name="connsiteX19" fmla="*/ 9819 w 10006"/>
              <a:gd name="connsiteY19" fmla="*/ 9345 h 10343"/>
              <a:gd name="connsiteX20" fmla="*/ 10006 w 10006"/>
              <a:gd name="connsiteY20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810 w 10006"/>
              <a:gd name="connsiteY15" fmla="*/ 3609 h 10343"/>
              <a:gd name="connsiteX16" fmla="*/ 9247 w 10006"/>
              <a:gd name="connsiteY16" fmla="*/ 4929 h 10343"/>
              <a:gd name="connsiteX17" fmla="*/ 9467 w 10006"/>
              <a:gd name="connsiteY17" fmla="*/ 6727 h 10343"/>
              <a:gd name="connsiteX18" fmla="*/ 9438 w 10006"/>
              <a:gd name="connsiteY18" fmla="*/ 8292 h 10343"/>
              <a:gd name="connsiteX19" fmla="*/ 9819 w 10006"/>
              <a:gd name="connsiteY19" fmla="*/ 9345 h 10343"/>
              <a:gd name="connsiteX20" fmla="*/ 10006 w 10006"/>
              <a:gd name="connsiteY20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810 w 10006"/>
              <a:gd name="connsiteY15" fmla="*/ 3609 h 10343"/>
              <a:gd name="connsiteX16" fmla="*/ 9247 w 10006"/>
              <a:gd name="connsiteY16" fmla="*/ 4929 h 10343"/>
              <a:gd name="connsiteX17" fmla="*/ 9467 w 10006"/>
              <a:gd name="connsiteY17" fmla="*/ 6727 h 10343"/>
              <a:gd name="connsiteX18" fmla="*/ 9819 w 10006"/>
              <a:gd name="connsiteY18" fmla="*/ 9345 h 10343"/>
              <a:gd name="connsiteX19" fmla="*/ 10006 w 10006"/>
              <a:gd name="connsiteY19" fmla="*/ 10343 h 10343"/>
              <a:gd name="connsiteX0" fmla="*/ 30 w 9852"/>
              <a:gd name="connsiteY0" fmla="*/ 10242 h 10305"/>
              <a:gd name="connsiteX1" fmla="*/ 20 w 9852"/>
              <a:gd name="connsiteY1" fmla="*/ 7924 h 10305"/>
              <a:gd name="connsiteX2" fmla="*/ 202 w 9852"/>
              <a:gd name="connsiteY2" fmla="*/ 6106 h 10305"/>
              <a:gd name="connsiteX3" fmla="*/ 444 w 9852"/>
              <a:gd name="connsiteY3" fmla="*/ 4725 h 10305"/>
              <a:gd name="connsiteX4" fmla="*/ 952 w 9852"/>
              <a:gd name="connsiteY4" fmla="*/ 2888 h 10305"/>
              <a:gd name="connsiteX5" fmla="*/ 1461 w 9852"/>
              <a:gd name="connsiteY5" fmla="*/ 1759 h 10305"/>
              <a:gd name="connsiteX6" fmla="*/ 1944 w 9852"/>
              <a:gd name="connsiteY6" fmla="*/ 1121 h 10305"/>
              <a:gd name="connsiteX7" fmla="*/ 2793 w 9852"/>
              <a:gd name="connsiteY7" fmla="*/ 471 h 10305"/>
              <a:gd name="connsiteX8" fmla="*/ 3867 w 9852"/>
              <a:gd name="connsiteY8" fmla="*/ 0 h 10305"/>
              <a:gd name="connsiteX9" fmla="*/ 5423 w 9852"/>
              <a:gd name="connsiteY9" fmla="*/ 35 h 10305"/>
              <a:gd name="connsiteX10" fmla="*/ 6437 w 9852"/>
              <a:gd name="connsiteY10" fmla="*/ 337 h 10305"/>
              <a:gd name="connsiteX11" fmla="*/ 7213 w 9852"/>
              <a:gd name="connsiteY11" fmla="*/ 734 h 10305"/>
              <a:gd name="connsiteX12" fmla="*/ 7804 w 9852"/>
              <a:gd name="connsiteY12" fmla="*/ 1157 h 10305"/>
              <a:gd name="connsiteX13" fmla="*/ 8043 w 9852"/>
              <a:gd name="connsiteY13" fmla="*/ 1437 h 10305"/>
              <a:gd name="connsiteX14" fmla="*/ 8311 w 9852"/>
              <a:gd name="connsiteY14" fmla="*/ 2074 h 10305"/>
              <a:gd name="connsiteX15" fmla="*/ 8810 w 9852"/>
              <a:gd name="connsiteY15" fmla="*/ 3609 h 10305"/>
              <a:gd name="connsiteX16" fmla="*/ 9247 w 9852"/>
              <a:gd name="connsiteY16" fmla="*/ 4929 h 10305"/>
              <a:gd name="connsiteX17" fmla="*/ 9467 w 9852"/>
              <a:gd name="connsiteY17" fmla="*/ 6727 h 10305"/>
              <a:gd name="connsiteX18" fmla="*/ 9819 w 9852"/>
              <a:gd name="connsiteY18" fmla="*/ 9345 h 10305"/>
              <a:gd name="connsiteX19" fmla="*/ 9852 w 9852"/>
              <a:gd name="connsiteY19" fmla="*/ 10305 h 10305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164 w 10111"/>
              <a:gd name="connsiteY13" fmla="*/ 1394 h 10000"/>
              <a:gd name="connsiteX14" fmla="*/ 8436 w 10111"/>
              <a:gd name="connsiteY14" fmla="*/ 2013 h 10000"/>
              <a:gd name="connsiteX15" fmla="*/ 8942 w 10111"/>
              <a:gd name="connsiteY15" fmla="*/ 3502 h 10000"/>
              <a:gd name="connsiteX16" fmla="*/ 9386 w 10111"/>
              <a:gd name="connsiteY16" fmla="*/ 4783 h 10000"/>
              <a:gd name="connsiteX17" fmla="*/ 9609 w 10111"/>
              <a:gd name="connsiteY17" fmla="*/ 6528 h 10000"/>
              <a:gd name="connsiteX18" fmla="*/ 10097 w 10111"/>
              <a:gd name="connsiteY18" fmla="*/ 8624 h 10000"/>
              <a:gd name="connsiteX19" fmla="*/ 10000 w 10111"/>
              <a:gd name="connsiteY19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164 w 10111"/>
              <a:gd name="connsiteY13" fmla="*/ 1394 h 10000"/>
              <a:gd name="connsiteX14" fmla="*/ 8436 w 10111"/>
              <a:gd name="connsiteY14" fmla="*/ 2013 h 10000"/>
              <a:gd name="connsiteX15" fmla="*/ 8942 w 10111"/>
              <a:gd name="connsiteY15" fmla="*/ 3502 h 10000"/>
              <a:gd name="connsiteX16" fmla="*/ 9386 w 10111"/>
              <a:gd name="connsiteY16" fmla="*/ 4783 h 10000"/>
              <a:gd name="connsiteX17" fmla="*/ 9895 w 10111"/>
              <a:gd name="connsiteY17" fmla="*/ 6417 h 10000"/>
              <a:gd name="connsiteX18" fmla="*/ 10097 w 10111"/>
              <a:gd name="connsiteY18" fmla="*/ 8624 h 10000"/>
              <a:gd name="connsiteX19" fmla="*/ 10000 w 10111"/>
              <a:gd name="connsiteY19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164 w 10111"/>
              <a:gd name="connsiteY13" fmla="*/ 1394 h 10000"/>
              <a:gd name="connsiteX14" fmla="*/ 8436 w 10111"/>
              <a:gd name="connsiteY14" fmla="*/ 2013 h 10000"/>
              <a:gd name="connsiteX15" fmla="*/ 8942 w 10111"/>
              <a:gd name="connsiteY15" fmla="*/ 3502 h 10000"/>
              <a:gd name="connsiteX16" fmla="*/ 9386 w 10111"/>
              <a:gd name="connsiteY16" fmla="*/ 4413 h 10000"/>
              <a:gd name="connsiteX17" fmla="*/ 9895 w 10111"/>
              <a:gd name="connsiteY17" fmla="*/ 6417 h 10000"/>
              <a:gd name="connsiteX18" fmla="*/ 10097 w 10111"/>
              <a:gd name="connsiteY18" fmla="*/ 8624 h 10000"/>
              <a:gd name="connsiteX19" fmla="*/ 10000 w 10111"/>
              <a:gd name="connsiteY19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164 w 10111"/>
              <a:gd name="connsiteY13" fmla="*/ 1394 h 10000"/>
              <a:gd name="connsiteX14" fmla="*/ 8436 w 10111"/>
              <a:gd name="connsiteY14" fmla="*/ 2013 h 10000"/>
              <a:gd name="connsiteX15" fmla="*/ 9098 w 10111"/>
              <a:gd name="connsiteY15" fmla="*/ 3021 h 10000"/>
              <a:gd name="connsiteX16" fmla="*/ 9386 w 10111"/>
              <a:gd name="connsiteY16" fmla="*/ 4413 h 10000"/>
              <a:gd name="connsiteX17" fmla="*/ 9895 w 10111"/>
              <a:gd name="connsiteY17" fmla="*/ 6417 h 10000"/>
              <a:gd name="connsiteX18" fmla="*/ 10097 w 10111"/>
              <a:gd name="connsiteY18" fmla="*/ 8624 h 10000"/>
              <a:gd name="connsiteX19" fmla="*/ 10000 w 10111"/>
              <a:gd name="connsiteY19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164 w 10111"/>
              <a:gd name="connsiteY13" fmla="*/ 1394 h 10000"/>
              <a:gd name="connsiteX14" fmla="*/ 8436 w 10111"/>
              <a:gd name="connsiteY14" fmla="*/ 2013 h 10000"/>
              <a:gd name="connsiteX15" fmla="*/ 9098 w 10111"/>
              <a:gd name="connsiteY15" fmla="*/ 3021 h 10000"/>
              <a:gd name="connsiteX16" fmla="*/ 9464 w 10111"/>
              <a:gd name="connsiteY16" fmla="*/ 4857 h 10000"/>
              <a:gd name="connsiteX17" fmla="*/ 9895 w 10111"/>
              <a:gd name="connsiteY17" fmla="*/ 6417 h 10000"/>
              <a:gd name="connsiteX18" fmla="*/ 10097 w 10111"/>
              <a:gd name="connsiteY18" fmla="*/ 8624 h 10000"/>
              <a:gd name="connsiteX19" fmla="*/ 10000 w 10111"/>
              <a:gd name="connsiteY19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164 w 10111"/>
              <a:gd name="connsiteY13" fmla="*/ 1394 h 10000"/>
              <a:gd name="connsiteX14" fmla="*/ 8436 w 10111"/>
              <a:gd name="connsiteY14" fmla="*/ 2013 h 10000"/>
              <a:gd name="connsiteX15" fmla="*/ 8994 w 10111"/>
              <a:gd name="connsiteY15" fmla="*/ 3058 h 10000"/>
              <a:gd name="connsiteX16" fmla="*/ 9464 w 10111"/>
              <a:gd name="connsiteY16" fmla="*/ 4857 h 10000"/>
              <a:gd name="connsiteX17" fmla="*/ 9895 w 10111"/>
              <a:gd name="connsiteY17" fmla="*/ 6417 h 10000"/>
              <a:gd name="connsiteX18" fmla="*/ 10097 w 10111"/>
              <a:gd name="connsiteY18" fmla="*/ 8624 h 10000"/>
              <a:gd name="connsiteX19" fmla="*/ 10000 w 10111"/>
              <a:gd name="connsiteY19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436 w 10111"/>
              <a:gd name="connsiteY13" fmla="*/ 2013 h 10000"/>
              <a:gd name="connsiteX14" fmla="*/ 8994 w 10111"/>
              <a:gd name="connsiteY14" fmla="*/ 3058 h 10000"/>
              <a:gd name="connsiteX15" fmla="*/ 9464 w 10111"/>
              <a:gd name="connsiteY15" fmla="*/ 4857 h 10000"/>
              <a:gd name="connsiteX16" fmla="*/ 9895 w 10111"/>
              <a:gd name="connsiteY16" fmla="*/ 6417 h 10000"/>
              <a:gd name="connsiteX17" fmla="*/ 10097 w 10111"/>
              <a:gd name="connsiteY17" fmla="*/ 8624 h 10000"/>
              <a:gd name="connsiteX18" fmla="*/ 10000 w 10111"/>
              <a:gd name="connsiteY18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540 w 10111"/>
              <a:gd name="connsiteY13" fmla="*/ 1939 h 10000"/>
              <a:gd name="connsiteX14" fmla="*/ 8994 w 10111"/>
              <a:gd name="connsiteY14" fmla="*/ 3058 h 10000"/>
              <a:gd name="connsiteX15" fmla="*/ 9464 w 10111"/>
              <a:gd name="connsiteY15" fmla="*/ 4857 h 10000"/>
              <a:gd name="connsiteX16" fmla="*/ 9895 w 10111"/>
              <a:gd name="connsiteY16" fmla="*/ 6417 h 10000"/>
              <a:gd name="connsiteX17" fmla="*/ 10097 w 10111"/>
              <a:gd name="connsiteY17" fmla="*/ 8624 h 10000"/>
              <a:gd name="connsiteX18" fmla="*/ 10000 w 10111"/>
              <a:gd name="connsiteY18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540 w 10111"/>
              <a:gd name="connsiteY13" fmla="*/ 1939 h 10000"/>
              <a:gd name="connsiteX14" fmla="*/ 9202 w 10111"/>
              <a:gd name="connsiteY14" fmla="*/ 3502 h 10000"/>
              <a:gd name="connsiteX15" fmla="*/ 9464 w 10111"/>
              <a:gd name="connsiteY15" fmla="*/ 4857 h 10000"/>
              <a:gd name="connsiteX16" fmla="*/ 9895 w 10111"/>
              <a:gd name="connsiteY16" fmla="*/ 6417 h 10000"/>
              <a:gd name="connsiteX17" fmla="*/ 10097 w 10111"/>
              <a:gd name="connsiteY17" fmla="*/ 8624 h 10000"/>
              <a:gd name="connsiteX18" fmla="*/ 10000 w 10111"/>
              <a:gd name="connsiteY18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540 w 10111"/>
              <a:gd name="connsiteY13" fmla="*/ 1939 h 10000"/>
              <a:gd name="connsiteX14" fmla="*/ 9202 w 10111"/>
              <a:gd name="connsiteY14" fmla="*/ 3502 h 10000"/>
              <a:gd name="connsiteX15" fmla="*/ 9620 w 10111"/>
              <a:gd name="connsiteY15" fmla="*/ 5042 h 10000"/>
              <a:gd name="connsiteX16" fmla="*/ 9895 w 10111"/>
              <a:gd name="connsiteY16" fmla="*/ 6417 h 10000"/>
              <a:gd name="connsiteX17" fmla="*/ 10097 w 10111"/>
              <a:gd name="connsiteY17" fmla="*/ 8624 h 10000"/>
              <a:gd name="connsiteX18" fmla="*/ 10000 w 10111"/>
              <a:gd name="connsiteY18" fmla="*/ 10000 h 10000"/>
              <a:gd name="connsiteX0" fmla="*/ 30 w 10087"/>
              <a:gd name="connsiteY0" fmla="*/ 9939 h 10000"/>
              <a:gd name="connsiteX1" fmla="*/ 20 w 10087"/>
              <a:gd name="connsiteY1" fmla="*/ 7689 h 10000"/>
              <a:gd name="connsiteX2" fmla="*/ 205 w 10087"/>
              <a:gd name="connsiteY2" fmla="*/ 5925 h 10000"/>
              <a:gd name="connsiteX3" fmla="*/ 451 w 10087"/>
              <a:gd name="connsiteY3" fmla="*/ 4585 h 10000"/>
              <a:gd name="connsiteX4" fmla="*/ 966 w 10087"/>
              <a:gd name="connsiteY4" fmla="*/ 2803 h 10000"/>
              <a:gd name="connsiteX5" fmla="*/ 1483 w 10087"/>
              <a:gd name="connsiteY5" fmla="*/ 1707 h 10000"/>
              <a:gd name="connsiteX6" fmla="*/ 1973 w 10087"/>
              <a:gd name="connsiteY6" fmla="*/ 1088 h 10000"/>
              <a:gd name="connsiteX7" fmla="*/ 2835 w 10087"/>
              <a:gd name="connsiteY7" fmla="*/ 457 h 10000"/>
              <a:gd name="connsiteX8" fmla="*/ 3925 w 10087"/>
              <a:gd name="connsiteY8" fmla="*/ 0 h 10000"/>
              <a:gd name="connsiteX9" fmla="*/ 5504 w 10087"/>
              <a:gd name="connsiteY9" fmla="*/ 34 h 10000"/>
              <a:gd name="connsiteX10" fmla="*/ 6534 w 10087"/>
              <a:gd name="connsiteY10" fmla="*/ 327 h 10000"/>
              <a:gd name="connsiteX11" fmla="*/ 7321 w 10087"/>
              <a:gd name="connsiteY11" fmla="*/ 712 h 10000"/>
              <a:gd name="connsiteX12" fmla="*/ 7921 w 10087"/>
              <a:gd name="connsiteY12" fmla="*/ 1123 h 10000"/>
              <a:gd name="connsiteX13" fmla="*/ 8540 w 10087"/>
              <a:gd name="connsiteY13" fmla="*/ 1939 h 10000"/>
              <a:gd name="connsiteX14" fmla="*/ 9202 w 10087"/>
              <a:gd name="connsiteY14" fmla="*/ 3502 h 10000"/>
              <a:gd name="connsiteX15" fmla="*/ 9620 w 10087"/>
              <a:gd name="connsiteY15" fmla="*/ 5042 h 10000"/>
              <a:gd name="connsiteX16" fmla="*/ 9895 w 10087"/>
              <a:gd name="connsiteY16" fmla="*/ 6417 h 10000"/>
              <a:gd name="connsiteX17" fmla="*/ 10071 w 10087"/>
              <a:gd name="connsiteY17" fmla="*/ 8106 h 10000"/>
              <a:gd name="connsiteX18" fmla="*/ 10000 w 10087"/>
              <a:gd name="connsiteY18" fmla="*/ 10000 h 10000"/>
              <a:gd name="connsiteX0" fmla="*/ 30 w 10000"/>
              <a:gd name="connsiteY0" fmla="*/ 9939 h 10000"/>
              <a:gd name="connsiteX1" fmla="*/ 20 w 10000"/>
              <a:gd name="connsiteY1" fmla="*/ 7689 h 10000"/>
              <a:gd name="connsiteX2" fmla="*/ 205 w 10000"/>
              <a:gd name="connsiteY2" fmla="*/ 5925 h 10000"/>
              <a:gd name="connsiteX3" fmla="*/ 451 w 10000"/>
              <a:gd name="connsiteY3" fmla="*/ 4585 h 10000"/>
              <a:gd name="connsiteX4" fmla="*/ 966 w 10000"/>
              <a:gd name="connsiteY4" fmla="*/ 2803 h 10000"/>
              <a:gd name="connsiteX5" fmla="*/ 1483 w 10000"/>
              <a:gd name="connsiteY5" fmla="*/ 1707 h 10000"/>
              <a:gd name="connsiteX6" fmla="*/ 1973 w 10000"/>
              <a:gd name="connsiteY6" fmla="*/ 1088 h 10000"/>
              <a:gd name="connsiteX7" fmla="*/ 2835 w 10000"/>
              <a:gd name="connsiteY7" fmla="*/ 457 h 10000"/>
              <a:gd name="connsiteX8" fmla="*/ 3925 w 10000"/>
              <a:gd name="connsiteY8" fmla="*/ 0 h 10000"/>
              <a:gd name="connsiteX9" fmla="*/ 5504 w 10000"/>
              <a:gd name="connsiteY9" fmla="*/ 34 h 10000"/>
              <a:gd name="connsiteX10" fmla="*/ 6534 w 10000"/>
              <a:gd name="connsiteY10" fmla="*/ 327 h 10000"/>
              <a:gd name="connsiteX11" fmla="*/ 7321 w 10000"/>
              <a:gd name="connsiteY11" fmla="*/ 712 h 10000"/>
              <a:gd name="connsiteX12" fmla="*/ 7921 w 10000"/>
              <a:gd name="connsiteY12" fmla="*/ 1123 h 10000"/>
              <a:gd name="connsiteX13" fmla="*/ 8540 w 10000"/>
              <a:gd name="connsiteY13" fmla="*/ 1939 h 10000"/>
              <a:gd name="connsiteX14" fmla="*/ 9202 w 10000"/>
              <a:gd name="connsiteY14" fmla="*/ 3502 h 10000"/>
              <a:gd name="connsiteX15" fmla="*/ 9620 w 10000"/>
              <a:gd name="connsiteY15" fmla="*/ 5042 h 10000"/>
              <a:gd name="connsiteX16" fmla="*/ 9895 w 10000"/>
              <a:gd name="connsiteY16" fmla="*/ 6417 h 10000"/>
              <a:gd name="connsiteX17" fmla="*/ 9967 w 10000"/>
              <a:gd name="connsiteY17" fmla="*/ 8143 h 10000"/>
              <a:gd name="connsiteX18" fmla="*/ 10000 w 10000"/>
              <a:gd name="connsiteY18" fmla="*/ 10000 h 10000"/>
              <a:gd name="connsiteX0" fmla="*/ 30 w 10000"/>
              <a:gd name="connsiteY0" fmla="*/ 9939 h 10000"/>
              <a:gd name="connsiteX1" fmla="*/ 20 w 10000"/>
              <a:gd name="connsiteY1" fmla="*/ 7689 h 10000"/>
              <a:gd name="connsiteX2" fmla="*/ 205 w 10000"/>
              <a:gd name="connsiteY2" fmla="*/ 5925 h 10000"/>
              <a:gd name="connsiteX3" fmla="*/ 451 w 10000"/>
              <a:gd name="connsiteY3" fmla="*/ 4585 h 10000"/>
              <a:gd name="connsiteX4" fmla="*/ 966 w 10000"/>
              <a:gd name="connsiteY4" fmla="*/ 2803 h 10000"/>
              <a:gd name="connsiteX5" fmla="*/ 1483 w 10000"/>
              <a:gd name="connsiteY5" fmla="*/ 1707 h 10000"/>
              <a:gd name="connsiteX6" fmla="*/ 1973 w 10000"/>
              <a:gd name="connsiteY6" fmla="*/ 1088 h 10000"/>
              <a:gd name="connsiteX7" fmla="*/ 2835 w 10000"/>
              <a:gd name="connsiteY7" fmla="*/ 457 h 10000"/>
              <a:gd name="connsiteX8" fmla="*/ 3925 w 10000"/>
              <a:gd name="connsiteY8" fmla="*/ 0 h 10000"/>
              <a:gd name="connsiteX9" fmla="*/ 5504 w 10000"/>
              <a:gd name="connsiteY9" fmla="*/ 34 h 10000"/>
              <a:gd name="connsiteX10" fmla="*/ 6534 w 10000"/>
              <a:gd name="connsiteY10" fmla="*/ 327 h 10000"/>
              <a:gd name="connsiteX11" fmla="*/ 7321 w 10000"/>
              <a:gd name="connsiteY11" fmla="*/ 712 h 10000"/>
              <a:gd name="connsiteX12" fmla="*/ 7921 w 10000"/>
              <a:gd name="connsiteY12" fmla="*/ 1123 h 10000"/>
              <a:gd name="connsiteX13" fmla="*/ 8540 w 10000"/>
              <a:gd name="connsiteY13" fmla="*/ 1939 h 10000"/>
              <a:gd name="connsiteX14" fmla="*/ 9202 w 10000"/>
              <a:gd name="connsiteY14" fmla="*/ 3502 h 10000"/>
              <a:gd name="connsiteX15" fmla="*/ 9620 w 10000"/>
              <a:gd name="connsiteY15" fmla="*/ 5042 h 10000"/>
              <a:gd name="connsiteX16" fmla="*/ 9843 w 10000"/>
              <a:gd name="connsiteY16" fmla="*/ 6417 h 10000"/>
              <a:gd name="connsiteX17" fmla="*/ 9967 w 10000"/>
              <a:gd name="connsiteY17" fmla="*/ 8143 h 10000"/>
              <a:gd name="connsiteX18" fmla="*/ 10000 w 10000"/>
              <a:gd name="connsiteY18" fmla="*/ 10000 h 10000"/>
              <a:gd name="connsiteX0" fmla="*/ 30 w 10063"/>
              <a:gd name="connsiteY0" fmla="*/ 9939 h 10000"/>
              <a:gd name="connsiteX1" fmla="*/ 20 w 10063"/>
              <a:gd name="connsiteY1" fmla="*/ 7689 h 10000"/>
              <a:gd name="connsiteX2" fmla="*/ 205 w 10063"/>
              <a:gd name="connsiteY2" fmla="*/ 5925 h 10000"/>
              <a:gd name="connsiteX3" fmla="*/ 451 w 10063"/>
              <a:gd name="connsiteY3" fmla="*/ 4585 h 10000"/>
              <a:gd name="connsiteX4" fmla="*/ 966 w 10063"/>
              <a:gd name="connsiteY4" fmla="*/ 2803 h 10000"/>
              <a:gd name="connsiteX5" fmla="*/ 1483 w 10063"/>
              <a:gd name="connsiteY5" fmla="*/ 1707 h 10000"/>
              <a:gd name="connsiteX6" fmla="*/ 1973 w 10063"/>
              <a:gd name="connsiteY6" fmla="*/ 1088 h 10000"/>
              <a:gd name="connsiteX7" fmla="*/ 2835 w 10063"/>
              <a:gd name="connsiteY7" fmla="*/ 457 h 10000"/>
              <a:gd name="connsiteX8" fmla="*/ 3925 w 10063"/>
              <a:gd name="connsiteY8" fmla="*/ 0 h 10000"/>
              <a:gd name="connsiteX9" fmla="*/ 5504 w 10063"/>
              <a:gd name="connsiteY9" fmla="*/ 34 h 10000"/>
              <a:gd name="connsiteX10" fmla="*/ 6534 w 10063"/>
              <a:gd name="connsiteY10" fmla="*/ 327 h 10000"/>
              <a:gd name="connsiteX11" fmla="*/ 7321 w 10063"/>
              <a:gd name="connsiteY11" fmla="*/ 712 h 10000"/>
              <a:gd name="connsiteX12" fmla="*/ 7921 w 10063"/>
              <a:gd name="connsiteY12" fmla="*/ 1123 h 10000"/>
              <a:gd name="connsiteX13" fmla="*/ 8540 w 10063"/>
              <a:gd name="connsiteY13" fmla="*/ 1939 h 10000"/>
              <a:gd name="connsiteX14" fmla="*/ 9202 w 10063"/>
              <a:gd name="connsiteY14" fmla="*/ 3502 h 10000"/>
              <a:gd name="connsiteX15" fmla="*/ 9620 w 10063"/>
              <a:gd name="connsiteY15" fmla="*/ 5042 h 10000"/>
              <a:gd name="connsiteX16" fmla="*/ 9843 w 10063"/>
              <a:gd name="connsiteY16" fmla="*/ 6417 h 10000"/>
              <a:gd name="connsiteX17" fmla="*/ 10045 w 10063"/>
              <a:gd name="connsiteY17" fmla="*/ 8402 h 10000"/>
              <a:gd name="connsiteX18" fmla="*/ 10000 w 10063"/>
              <a:gd name="connsiteY18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63" h="10000">
                <a:moveTo>
                  <a:pt x="30" y="9939"/>
                </a:moveTo>
                <a:cubicBezTo>
                  <a:pt x="105" y="9624"/>
                  <a:pt x="-56" y="8358"/>
                  <a:pt x="20" y="7689"/>
                </a:cubicBezTo>
                <a:cubicBezTo>
                  <a:pt x="97" y="7020"/>
                  <a:pt x="146" y="6566"/>
                  <a:pt x="205" y="5925"/>
                </a:cubicBezTo>
                <a:cubicBezTo>
                  <a:pt x="265" y="5285"/>
                  <a:pt x="324" y="5105"/>
                  <a:pt x="451" y="4585"/>
                </a:cubicBezTo>
                <a:cubicBezTo>
                  <a:pt x="578" y="4065"/>
                  <a:pt x="854" y="3168"/>
                  <a:pt x="966" y="2803"/>
                </a:cubicBezTo>
                <a:cubicBezTo>
                  <a:pt x="1139" y="2323"/>
                  <a:pt x="1315" y="1993"/>
                  <a:pt x="1483" y="1707"/>
                </a:cubicBezTo>
                <a:cubicBezTo>
                  <a:pt x="1650" y="1422"/>
                  <a:pt x="1748" y="1296"/>
                  <a:pt x="1973" y="1088"/>
                </a:cubicBezTo>
                <a:cubicBezTo>
                  <a:pt x="2199" y="879"/>
                  <a:pt x="2510" y="639"/>
                  <a:pt x="2835" y="457"/>
                </a:cubicBezTo>
                <a:cubicBezTo>
                  <a:pt x="3160" y="276"/>
                  <a:pt x="3636" y="34"/>
                  <a:pt x="3925" y="0"/>
                </a:cubicBezTo>
                <a:cubicBezTo>
                  <a:pt x="4061" y="13"/>
                  <a:pt x="5367" y="4"/>
                  <a:pt x="5504" y="34"/>
                </a:cubicBezTo>
                <a:cubicBezTo>
                  <a:pt x="5948" y="107"/>
                  <a:pt x="6231" y="213"/>
                  <a:pt x="6534" y="327"/>
                </a:cubicBezTo>
                <a:cubicBezTo>
                  <a:pt x="6836" y="441"/>
                  <a:pt x="7175" y="633"/>
                  <a:pt x="7321" y="712"/>
                </a:cubicBezTo>
                <a:cubicBezTo>
                  <a:pt x="7553" y="845"/>
                  <a:pt x="7781" y="1009"/>
                  <a:pt x="7921" y="1123"/>
                </a:cubicBezTo>
                <a:cubicBezTo>
                  <a:pt x="8107" y="1340"/>
                  <a:pt x="8361" y="1617"/>
                  <a:pt x="8540" y="1939"/>
                </a:cubicBezTo>
                <a:cubicBezTo>
                  <a:pt x="8626" y="2179"/>
                  <a:pt x="9083" y="3053"/>
                  <a:pt x="9202" y="3502"/>
                </a:cubicBezTo>
                <a:cubicBezTo>
                  <a:pt x="9322" y="3951"/>
                  <a:pt x="9509" y="4538"/>
                  <a:pt x="9620" y="5042"/>
                </a:cubicBezTo>
                <a:cubicBezTo>
                  <a:pt x="9731" y="5547"/>
                  <a:pt x="9772" y="5861"/>
                  <a:pt x="9843" y="6417"/>
                </a:cubicBezTo>
                <a:cubicBezTo>
                  <a:pt x="9940" y="7131"/>
                  <a:pt x="9953" y="7817"/>
                  <a:pt x="10045" y="8402"/>
                </a:cubicBezTo>
                <a:cubicBezTo>
                  <a:pt x="10118" y="8722"/>
                  <a:pt x="9944" y="9820"/>
                  <a:pt x="10000" y="10000"/>
                </a:cubicBezTo>
              </a:path>
            </a:pathLst>
          </a:custGeom>
          <a:gradFill flip="none" rotWithShape="1">
            <a:gsLst>
              <a:gs pos="100000">
                <a:schemeClr val="bg2">
                  <a:lumMod val="60000"/>
                  <a:lumOff val="40000"/>
                  <a:alpha val="0"/>
                </a:schemeClr>
              </a:gs>
              <a:gs pos="52000">
                <a:schemeClr val="bg1"/>
              </a:gs>
              <a:gs pos="70000">
                <a:schemeClr val="tx1">
                  <a:lumMod val="50000"/>
                  <a:lumOff val="50000"/>
                  <a:alpha val="48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/>
        </p:spPr>
        <p:txBody>
          <a:bodyPr/>
          <a:lstStyle/>
          <a:p>
            <a:endParaRPr lang="it-IT"/>
          </a:p>
        </p:txBody>
      </p:sp>
      <p:sp>
        <p:nvSpPr>
          <p:cNvPr id="55" name="Freeform 10" descr="Granito"/>
          <p:cNvSpPr>
            <a:spLocks/>
          </p:cNvSpPr>
          <p:nvPr/>
        </p:nvSpPr>
        <p:spPr bwMode="auto">
          <a:xfrm>
            <a:off x="4159957" y="3401913"/>
            <a:ext cx="3378274" cy="2520280"/>
          </a:xfrm>
          <a:custGeom>
            <a:avLst/>
            <a:gdLst>
              <a:gd name="T0" fmla="*/ 0 w 4137"/>
              <a:gd name="T1" fmla="*/ 2252 h 2276"/>
              <a:gd name="T2" fmla="*/ 85 w 4137"/>
              <a:gd name="T3" fmla="*/ 2179 h 2276"/>
              <a:gd name="T4" fmla="*/ 117 w 4137"/>
              <a:gd name="T5" fmla="*/ 2132 h 2276"/>
              <a:gd name="T6" fmla="*/ 159 w 4137"/>
              <a:gd name="T7" fmla="*/ 2019 h 2276"/>
              <a:gd name="T8" fmla="*/ 138 w 4137"/>
              <a:gd name="T9" fmla="*/ 1898 h 2276"/>
              <a:gd name="T10" fmla="*/ 117 w 4137"/>
              <a:gd name="T11" fmla="*/ 1874 h 2276"/>
              <a:gd name="T12" fmla="*/ 244 w 4137"/>
              <a:gd name="T13" fmla="*/ 1664 h 2276"/>
              <a:gd name="T14" fmla="*/ 233 w 4137"/>
              <a:gd name="T15" fmla="*/ 1536 h 2276"/>
              <a:gd name="T16" fmla="*/ 191 w 4137"/>
              <a:gd name="T17" fmla="*/ 1456 h 2276"/>
              <a:gd name="T18" fmla="*/ 169 w 4137"/>
              <a:gd name="T19" fmla="*/ 1415 h 2276"/>
              <a:gd name="T20" fmla="*/ 180 w 4137"/>
              <a:gd name="T21" fmla="*/ 1311 h 2276"/>
              <a:gd name="T22" fmla="*/ 340 w 4137"/>
              <a:gd name="T23" fmla="*/ 1158 h 2276"/>
              <a:gd name="T24" fmla="*/ 276 w 4137"/>
              <a:gd name="T25" fmla="*/ 997 h 2276"/>
              <a:gd name="T26" fmla="*/ 276 w 4137"/>
              <a:gd name="T27" fmla="*/ 821 h 2276"/>
              <a:gd name="T28" fmla="*/ 307 w 4137"/>
              <a:gd name="T29" fmla="*/ 796 h 2276"/>
              <a:gd name="T30" fmla="*/ 424 w 4137"/>
              <a:gd name="T31" fmla="*/ 700 h 2276"/>
              <a:gd name="T32" fmla="*/ 477 w 4137"/>
              <a:gd name="T33" fmla="*/ 579 h 2276"/>
              <a:gd name="T34" fmla="*/ 541 w 4137"/>
              <a:gd name="T35" fmla="*/ 482 h 2276"/>
              <a:gd name="T36" fmla="*/ 562 w 4137"/>
              <a:gd name="T37" fmla="*/ 458 h 2276"/>
              <a:gd name="T38" fmla="*/ 679 w 4137"/>
              <a:gd name="T39" fmla="*/ 322 h 2276"/>
              <a:gd name="T40" fmla="*/ 742 w 4137"/>
              <a:gd name="T41" fmla="*/ 290 h 2276"/>
              <a:gd name="T42" fmla="*/ 764 w 4137"/>
              <a:gd name="T43" fmla="*/ 265 h 2276"/>
              <a:gd name="T44" fmla="*/ 795 w 4137"/>
              <a:gd name="T45" fmla="*/ 249 h 2276"/>
              <a:gd name="T46" fmla="*/ 870 w 4137"/>
              <a:gd name="T47" fmla="*/ 177 h 2276"/>
              <a:gd name="T48" fmla="*/ 986 w 4137"/>
              <a:gd name="T49" fmla="*/ 128 h 2276"/>
              <a:gd name="T50" fmla="*/ 1177 w 4137"/>
              <a:gd name="T51" fmla="*/ 160 h 2276"/>
              <a:gd name="T52" fmla="*/ 1379 w 4137"/>
              <a:gd name="T53" fmla="*/ 81 h 2276"/>
              <a:gd name="T54" fmla="*/ 1697 w 4137"/>
              <a:gd name="T55" fmla="*/ 65 h 2276"/>
              <a:gd name="T56" fmla="*/ 1856 w 4137"/>
              <a:gd name="T57" fmla="*/ 0 h 2276"/>
              <a:gd name="T58" fmla="*/ 2015 w 4137"/>
              <a:gd name="T59" fmla="*/ 8 h 2276"/>
              <a:gd name="T60" fmla="*/ 2047 w 4137"/>
              <a:gd name="T61" fmla="*/ 24 h 2276"/>
              <a:gd name="T62" fmla="*/ 2152 w 4137"/>
              <a:gd name="T63" fmla="*/ 57 h 2276"/>
              <a:gd name="T64" fmla="*/ 2354 w 4137"/>
              <a:gd name="T65" fmla="*/ 40 h 2276"/>
              <a:gd name="T66" fmla="*/ 2387 w 4137"/>
              <a:gd name="T67" fmla="*/ 8 h 2276"/>
              <a:gd name="T68" fmla="*/ 2620 w 4137"/>
              <a:gd name="T69" fmla="*/ 16 h 2276"/>
              <a:gd name="T70" fmla="*/ 2736 w 4137"/>
              <a:gd name="T71" fmla="*/ 40 h 2276"/>
              <a:gd name="T72" fmla="*/ 2811 w 4137"/>
              <a:gd name="T73" fmla="*/ 24 h 2276"/>
              <a:gd name="T74" fmla="*/ 2895 w 4137"/>
              <a:gd name="T75" fmla="*/ 40 h 2276"/>
              <a:gd name="T76" fmla="*/ 2958 w 4137"/>
              <a:gd name="T77" fmla="*/ 89 h 2276"/>
              <a:gd name="T78" fmla="*/ 3012 w 4137"/>
              <a:gd name="T79" fmla="*/ 136 h 2276"/>
              <a:gd name="T80" fmla="*/ 3192 w 4137"/>
              <a:gd name="T81" fmla="*/ 185 h 2276"/>
              <a:gd name="T82" fmla="*/ 3287 w 4137"/>
              <a:gd name="T83" fmla="*/ 249 h 2276"/>
              <a:gd name="T84" fmla="*/ 3393 w 4137"/>
              <a:gd name="T85" fmla="*/ 394 h 2276"/>
              <a:gd name="T86" fmla="*/ 3426 w 4137"/>
              <a:gd name="T87" fmla="*/ 450 h 2276"/>
              <a:gd name="T88" fmla="*/ 3489 w 4137"/>
              <a:gd name="T89" fmla="*/ 587 h 2276"/>
              <a:gd name="T90" fmla="*/ 3588 w 4137"/>
              <a:gd name="T91" fmla="*/ 884 h 2276"/>
              <a:gd name="T92" fmla="*/ 3673 w 4137"/>
              <a:gd name="T93" fmla="*/ 1026 h 2276"/>
              <a:gd name="T94" fmla="*/ 3769 w 4137"/>
              <a:gd name="T95" fmla="*/ 1148 h 2276"/>
              <a:gd name="T96" fmla="*/ 3887 w 4137"/>
              <a:gd name="T97" fmla="*/ 1479 h 2276"/>
              <a:gd name="T98" fmla="*/ 3958 w 4137"/>
              <a:gd name="T99" fmla="*/ 1826 h 2276"/>
              <a:gd name="T100" fmla="*/ 4108 w 4137"/>
              <a:gd name="T101" fmla="*/ 2039 h 2276"/>
              <a:gd name="T102" fmla="*/ 4132 w 4137"/>
              <a:gd name="T103" fmla="*/ 2276 h 2276"/>
              <a:gd name="connsiteX0" fmla="*/ 0 w 9955"/>
              <a:gd name="connsiteY0" fmla="*/ 9895 h 9895"/>
              <a:gd name="connsiteX1" fmla="*/ 205 w 9955"/>
              <a:gd name="connsiteY1" fmla="*/ 9574 h 9895"/>
              <a:gd name="connsiteX2" fmla="*/ 283 w 9955"/>
              <a:gd name="connsiteY2" fmla="*/ 9367 h 9895"/>
              <a:gd name="connsiteX3" fmla="*/ 384 w 9955"/>
              <a:gd name="connsiteY3" fmla="*/ 8871 h 9895"/>
              <a:gd name="connsiteX4" fmla="*/ 334 w 9955"/>
              <a:gd name="connsiteY4" fmla="*/ 8339 h 9895"/>
              <a:gd name="connsiteX5" fmla="*/ 283 w 9955"/>
              <a:gd name="connsiteY5" fmla="*/ 8234 h 9895"/>
              <a:gd name="connsiteX6" fmla="*/ 590 w 9955"/>
              <a:gd name="connsiteY6" fmla="*/ 7311 h 9895"/>
              <a:gd name="connsiteX7" fmla="*/ 563 w 9955"/>
              <a:gd name="connsiteY7" fmla="*/ 6749 h 9895"/>
              <a:gd name="connsiteX8" fmla="*/ 462 w 9955"/>
              <a:gd name="connsiteY8" fmla="*/ 6397 h 9895"/>
              <a:gd name="connsiteX9" fmla="*/ 409 w 9955"/>
              <a:gd name="connsiteY9" fmla="*/ 6217 h 9895"/>
              <a:gd name="connsiteX10" fmla="*/ 435 w 9955"/>
              <a:gd name="connsiteY10" fmla="*/ 5760 h 9895"/>
              <a:gd name="connsiteX11" fmla="*/ 822 w 9955"/>
              <a:gd name="connsiteY11" fmla="*/ 5088 h 9895"/>
              <a:gd name="connsiteX12" fmla="*/ 667 w 9955"/>
              <a:gd name="connsiteY12" fmla="*/ 4380 h 9895"/>
              <a:gd name="connsiteX13" fmla="*/ 667 w 9955"/>
              <a:gd name="connsiteY13" fmla="*/ 3607 h 9895"/>
              <a:gd name="connsiteX14" fmla="*/ 742 w 9955"/>
              <a:gd name="connsiteY14" fmla="*/ 3497 h 9895"/>
              <a:gd name="connsiteX15" fmla="*/ 1025 w 9955"/>
              <a:gd name="connsiteY15" fmla="*/ 3076 h 9895"/>
              <a:gd name="connsiteX16" fmla="*/ 1153 w 9955"/>
              <a:gd name="connsiteY16" fmla="*/ 2544 h 9895"/>
              <a:gd name="connsiteX17" fmla="*/ 1308 w 9955"/>
              <a:gd name="connsiteY17" fmla="*/ 2118 h 9895"/>
              <a:gd name="connsiteX18" fmla="*/ 1358 w 9955"/>
              <a:gd name="connsiteY18" fmla="*/ 2012 h 9895"/>
              <a:gd name="connsiteX19" fmla="*/ 1641 w 9955"/>
              <a:gd name="connsiteY19" fmla="*/ 1415 h 9895"/>
              <a:gd name="connsiteX20" fmla="*/ 1794 w 9955"/>
              <a:gd name="connsiteY20" fmla="*/ 1274 h 9895"/>
              <a:gd name="connsiteX21" fmla="*/ 1847 w 9955"/>
              <a:gd name="connsiteY21" fmla="*/ 1164 h 9895"/>
              <a:gd name="connsiteX22" fmla="*/ 1922 w 9955"/>
              <a:gd name="connsiteY22" fmla="*/ 1094 h 9895"/>
              <a:gd name="connsiteX23" fmla="*/ 2103 w 9955"/>
              <a:gd name="connsiteY23" fmla="*/ 778 h 9895"/>
              <a:gd name="connsiteX24" fmla="*/ 2383 w 9955"/>
              <a:gd name="connsiteY24" fmla="*/ 562 h 9895"/>
              <a:gd name="connsiteX25" fmla="*/ 2845 w 9955"/>
              <a:gd name="connsiteY25" fmla="*/ 703 h 9895"/>
              <a:gd name="connsiteX26" fmla="*/ 3333 w 9955"/>
              <a:gd name="connsiteY26" fmla="*/ 356 h 9895"/>
              <a:gd name="connsiteX27" fmla="*/ 4102 w 9955"/>
              <a:gd name="connsiteY27" fmla="*/ 286 h 9895"/>
              <a:gd name="connsiteX28" fmla="*/ 4486 w 9955"/>
              <a:gd name="connsiteY28" fmla="*/ 0 h 9895"/>
              <a:gd name="connsiteX29" fmla="*/ 4871 w 9955"/>
              <a:gd name="connsiteY29" fmla="*/ 35 h 9895"/>
              <a:gd name="connsiteX30" fmla="*/ 4948 w 9955"/>
              <a:gd name="connsiteY30" fmla="*/ 105 h 9895"/>
              <a:gd name="connsiteX31" fmla="*/ 5202 w 9955"/>
              <a:gd name="connsiteY31" fmla="*/ 250 h 9895"/>
              <a:gd name="connsiteX32" fmla="*/ 5690 w 9955"/>
              <a:gd name="connsiteY32" fmla="*/ 176 h 9895"/>
              <a:gd name="connsiteX33" fmla="*/ 5770 w 9955"/>
              <a:gd name="connsiteY33" fmla="*/ 35 h 9895"/>
              <a:gd name="connsiteX34" fmla="*/ 6333 w 9955"/>
              <a:gd name="connsiteY34" fmla="*/ 70 h 9895"/>
              <a:gd name="connsiteX35" fmla="*/ 6613 w 9955"/>
              <a:gd name="connsiteY35" fmla="*/ 176 h 9895"/>
              <a:gd name="connsiteX36" fmla="*/ 6795 w 9955"/>
              <a:gd name="connsiteY36" fmla="*/ 105 h 9895"/>
              <a:gd name="connsiteX37" fmla="*/ 6998 w 9955"/>
              <a:gd name="connsiteY37" fmla="*/ 176 h 9895"/>
              <a:gd name="connsiteX38" fmla="*/ 7150 w 9955"/>
              <a:gd name="connsiteY38" fmla="*/ 391 h 9895"/>
              <a:gd name="connsiteX39" fmla="*/ 7281 w 9955"/>
              <a:gd name="connsiteY39" fmla="*/ 598 h 9895"/>
              <a:gd name="connsiteX40" fmla="*/ 7716 w 9955"/>
              <a:gd name="connsiteY40" fmla="*/ 813 h 9895"/>
              <a:gd name="connsiteX41" fmla="*/ 7945 w 9955"/>
              <a:gd name="connsiteY41" fmla="*/ 1094 h 9895"/>
              <a:gd name="connsiteX42" fmla="*/ 8202 w 9955"/>
              <a:gd name="connsiteY42" fmla="*/ 1731 h 9895"/>
              <a:gd name="connsiteX43" fmla="*/ 8281 w 9955"/>
              <a:gd name="connsiteY43" fmla="*/ 1977 h 9895"/>
              <a:gd name="connsiteX44" fmla="*/ 8434 w 9955"/>
              <a:gd name="connsiteY44" fmla="*/ 2579 h 9895"/>
              <a:gd name="connsiteX45" fmla="*/ 8673 w 9955"/>
              <a:gd name="connsiteY45" fmla="*/ 3884 h 9895"/>
              <a:gd name="connsiteX46" fmla="*/ 8878 w 9955"/>
              <a:gd name="connsiteY46" fmla="*/ 4508 h 9895"/>
              <a:gd name="connsiteX47" fmla="*/ 9110 w 9955"/>
              <a:gd name="connsiteY47" fmla="*/ 5044 h 9895"/>
              <a:gd name="connsiteX48" fmla="*/ 9396 w 9955"/>
              <a:gd name="connsiteY48" fmla="*/ 6498 h 9895"/>
              <a:gd name="connsiteX49" fmla="*/ 9567 w 9955"/>
              <a:gd name="connsiteY49" fmla="*/ 8023 h 9895"/>
              <a:gd name="connsiteX50" fmla="*/ 9930 w 9955"/>
              <a:gd name="connsiteY50" fmla="*/ 8959 h 9895"/>
              <a:gd name="connsiteX51" fmla="*/ 9951 w 9955"/>
              <a:gd name="connsiteY51" fmla="*/ 9784 h 9895"/>
              <a:gd name="connsiteX0" fmla="*/ 0 w 10418"/>
              <a:gd name="connsiteY0" fmla="*/ 10000 h 10149"/>
              <a:gd name="connsiteX1" fmla="*/ 206 w 10418"/>
              <a:gd name="connsiteY1" fmla="*/ 9676 h 10149"/>
              <a:gd name="connsiteX2" fmla="*/ 284 w 10418"/>
              <a:gd name="connsiteY2" fmla="*/ 9466 h 10149"/>
              <a:gd name="connsiteX3" fmla="*/ 386 w 10418"/>
              <a:gd name="connsiteY3" fmla="*/ 8965 h 10149"/>
              <a:gd name="connsiteX4" fmla="*/ 336 w 10418"/>
              <a:gd name="connsiteY4" fmla="*/ 8427 h 10149"/>
              <a:gd name="connsiteX5" fmla="*/ 284 w 10418"/>
              <a:gd name="connsiteY5" fmla="*/ 8321 h 10149"/>
              <a:gd name="connsiteX6" fmla="*/ 593 w 10418"/>
              <a:gd name="connsiteY6" fmla="*/ 7389 h 10149"/>
              <a:gd name="connsiteX7" fmla="*/ 566 w 10418"/>
              <a:gd name="connsiteY7" fmla="*/ 6821 h 10149"/>
              <a:gd name="connsiteX8" fmla="*/ 464 w 10418"/>
              <a:gd name="connsiteY8" fmla="*/ 6465 h 10149"/>
              <a:gd name="connsiteX9" fmla="*/ 411 w 10418"/>
              <a:gd name="connsiteY9" fmla="*/ 6283 h 10149"/>
              <a:gd name="connsiteX10" fmla="*/ 437 w 10418"/>
              <a:gd name="connsiteY10" fmla="*/ 5821 h 10149"/>
              <a:gd name="connsiteX11" fmla="*/ 826 w 10418"/>
              <a:gd name="connsiteY11" fmla="*/ 5142 h 10149"/>
              <a:gd name="connsiteX12" fmla="*/ 670 w 10418"/>
              <a:gd name="connsiteY12" fmla="*/ 4426 h 10149"/>
              <a:gd name="connsiteX13" fmla="*/ 670 w 10418"/>
              <a:gd name="connsiteY13" fmla="*/ 3645 h 10149"/>
              <a:gd name="connsiteX14" fmla="*/ 745 w 10418"/>
              <a:gd name="connsiteY14" fmla="*/ 3534 h 10149"/>
              <a:gd name="connsiteX15" fmla="*/ 1030 w 10418"/>
              <a:gd name="connsiteY15" fmla="*/ 3109 h 10149"/>
              <a:gd name="connsiteX16" fmla="*/ 1158 w 10418"/>
              <a:gd name="connsiteY16" fmla="*/ 2571 h 10149"/>
              <a:gd name="connsiteX17" fmla="*/ 1314 w 10418"/>
              <a:gd name="connsiteY17" fmla="*/ 2140 h 10149"/>
              <a:gd name="connsiteX18" fmla="*/ 1364 w 10418"/>
              <a:gd name="connsiteY18" fmla="*/ 2033 h 10149"/>
              <a:gd name="connsiteX19" fmla="*/ 1648 w 10418"/>
              <a:gd name="connsiteY19" fmla="*/ 1430 h 10149"/>
              <a:gd name="connsiteX20" fmla="*/ 1802 w 10418"/>
              <a:gd name="connsiteY20" fmla="*/ 1288 h 10149"/>
              <a:gd name="connsiteX21" fmla="*/ 1855 w 10418"/>
              <a:gd name="connsiteY21" fmla="*/ 1176 h 10149"/>
              <a:gd name="connsiteX22" fmla="*/ 1931 w 10418"/>
              <a:gd name="connsiteY22" fmla="*/ 1106 h 10149"/>
              <a:gd name="connsiteX23" fmla="*/ 2113 w 10418"/>
              <a:gd name="connsiteY23" fmla="*/ 786 h 10149"/>
              <a:gd name="connsiteX24" fmla="*/ 2394 w 10418"/>
              <a:gd name="connsiteY24" fmla="*/ 568 h 10149"/>
              <a:gd name="connsiteX25" fmla="*/ 2858 w 10418"/>
              <a:gd name="connsiteY25" fmla="*/ 710 h 10149"/>
              <a:gd name="connsiteX26" fmla="*/ 3348 w 10418"/>
              <a:gd name="connsiteY26" fmla="*/ 360 h 10149"/>
              <a:gd name="connsiteX27" fmla="*/ 4121 w 10418"/>
              <a:gd name="connsiteY27" fmla="*/ 289 h 10149"/>
              <a:gd name="connsiteX28" fmla="*/ 4506 w 10418"/>
              <a:gd name="connsiteY28" fmla="*/ 0 h 10149"/>
              <a:gd name="connsiteX29" fmla="*/ 4893 w 10418"/>
              <a:gd name="connsiteY29" fmla="*/ 35 h 10149"/>
              <a:gd name="connsiteX30" fmla="*/ 4970 w 10418"/>
              <a:gd name="connsiteY30" fmla="*/ 106 h 10149"/>
              <a:gd name="connsiteX31" fmla="*/ 5226 w 10418"/>
              <a:gd name="connsiteY31" fmla="*/ 253 h 10149"/>
              <a:gd name="connsiteX32" fmla="*/ 5716 w 10418"/>
              <a:gd name="connsiteY32" fmla="*/ 178 h 10149"/>
              <a:gd name="connsiteX33" fmla="*/ 5796 w 10418"/>
              <a:gd name="connsiteY33" fmla="*/ 35 h 10149"/>
              <a:gd name="connsiteX34" fmla="*/ 6362 w 10418"/>
              <a:gd name="connsiteY34" fmla="*/ 71 h 10149"/>
              <a:gd name="connsiteX35" fmla="*/ 6643 w 10418"/>
              <a:gd name="connsiteY35" fmla="*/ 178 h 10149"/>
              <a:gd name="connsiteX36" fmla="*/ 6826 w 10418"/>
              <a:gd name="connsiteY36" fmla="*/ 106 h 10149"/>
              <a:gd name="connsiteX37" fmla="*/ 7030 w 10418"/>
              <a:gd name="connsiteY37" fmla="*/ 178 h 10149"/>
              <a:gd name="connsiteX38" fmla="*/ 7182 w 10418"/>
              <a:gd name="connsiteY38" fmla="*/ 395 h 10149"/>
              <a:gd name="connsiteX39" fmla="*/ 7314 w 10418"/>
              <a:gd name="connsiteY39" fmla="*/ 604 h 10149"/>
              <a:gd name="connsiteX40" fmla="*/ 7751 w 10418"/>
              <a:gd name="connsiteY40" fmla="*/ 822 h 10149"/>
              <a:gd name="connsiteX41" fmla="*/ 7981 w 10418"/>
              <a:gd name="connsiteY41" fmla="*/ 1106 h 10149"/>
              <a:gd name="connsiteX42" fmla="*/ 8239 w 10418"/>
              <a:gd name="connsiteY42" fmla="*/ 1749 h 10149"/>
              <a:gd name="connsiteX43" fmla="*/ 8318 w 10418"/>
              <a:gd name="connsiteY43" fmla="*/ 1998 h 10149"/>
              <a:gd name="connsiteX44" fmla="*/ 8472 w 10418"/>
              <a:gd name="connsiteY44" fmla="*/ 2606 h 10149"/>
              <a:gd name="connsiteX45" fmla="*/ 8712 w 10418"/>
              <a:gd name="connsiteY45" fmla="*/ 3925 h 10149"/>
              <a:gd name="connsiteX46" fmla="*/ 8918 w 10418"/>
              <a:gd name="connsiteY46" fmla="*/ 4556 h 10149"/>
              <a:gd name="connsiteX47" fmla="*/ 9151 w 10418"/>
              <a:gd name="connsiteY47" fmla="*/ 5098 h 10149"/>
              <a:gd name="connsiteX48" fmla="*/ 9438 w 10418"/>
              <a:gd name="connsiteY48" fmla="*/ 6567 h 10149"/>
              <a:gd name="connsiteX49" fmla="*/ 9610 w 10418"/>
              <a:gd name="connsiteY49" fmla="*/ 8108 h 10149"/>
              <a:gd name="connsiteX50" fmla="*/ 9975 w 10418"/>
              <a:gd name="connsiteY50" fmla="*/ 9054 h 10149"/>
              <a:gd name="connsiteX51" fmla="*/ 10418 w 10418"/>
              <a:gd name="connsiteY51" fmla="*/ 10149 h 10149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670 w 10331"/>
              <a:gd name="connsiteY13" fmla="*/ 3645 h 10062"/>
              <a:gd name="connsiteX14" fmla="*/ 745 w 10331"/>
              <a:gd name="connsiteY14" fmla="*/ 3534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712 w 10331"/>
              <a:gd name="connsiteY45" fmla="*/ 3925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670 w 10331"/>
              <a:gd name="connsiteY13" fmla="*/ 3645 h 10062"/>
              <a:gd name="connsiteX14" fmla="*/ 745 w 10331"/>
              <a:gd name="connsiteY14" fmla="*/ 3534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745 w 10331"/>
              <a:gd name="connsiteY14" fmla="*/ 3534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702 w 10331"/>
              <a:gd name="connsiteY11" fmla="*/ 5273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702 w 10331"/>
              <a:gd name="connsiteY11" fmla="*/ 5273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821 w 10331"/>
              <a:gd name="connsiteY50" fmla="*/ 9249 h 10062"/>
              <a:gd name="connsiteX51" fmla="*/ 10331 w 10331"/>
              <a:gd name="connsiteY51" fmla="*/ 10062 h 10062"/>
              <a:gd name="connsiteX0" fmla="*/ 0 w 9847"/>
              <a:gd name="connsiteY0" fmla="*/ 10000 h 10101"/>
              <a:gd name="connsiteX1" fmla="*/ 206 w 9847"/>
              <a:gd name="connsiteY1" fmla="*/ 9676 h 10101"/>
              <a:gd name="connsiteX2" fmla="*/ 284 w 9847"/>
              <a:gd name="connsiteY2" fmla="*/ 9466 h 10101"/>
              <a:gd name="connsiteX3" fmla="*/ 386 w 9847"/>
              <a:gd name="connsiteY3" fmla="*/ 8965 h 10101"/>
              <a:gd name="connsiteX4" fmla="*/ 336 w 9847"/>
              <a:gd name="connsiteY4" fmla="*/ 8427 h 10101"/>
              <a:gd name="connsiteX5" fmla="*/ 284 w 9847"/>
              <a:gd name="connsiteY5" fmla="*/ 8321 h 10101"/>
              <a:gd name="connsiteX6" fmla="*/ 593 w 9847"/>
              <a:gd name="connsiteY6" fmla="*/ 7389 h 10101"/>
              <a:gd name="connsiteX7" fmla="*/ 566 w 9847"/>
              <a:gd name="connsiteY7" fmla="*/ 6821 h 10101"/>
              <a:gd name="connsiteX8" fmla="*/ 464 w 9847"/>
              <a:gd name="connsiteY8" fmla="*/ 6465 h 10101"/>
              <a:gd name="connsiteX9" fmla="*/ 411 w 9847"/>
              <a:gd name="connsiteY9" fmla="*/ 6283 h 10101"/>
              <a:gd name="connsiteX10" fmla="*/ 437 w 9847"/>
              <a:gd name="connsiteY10" fmla="*/ 5821 h 10101"/>
              <a:gd name="connsiteX11" fmla="*/ 702 w 9847"/>
              <a:gd name="connsiteY11" fmla="*/ 5273 h 10101"/>
              <a:gd name="connsiteX12" fmla="*/ 670 w 9847"/>
              <a:gd name="connsiteY12" fmla="*/ 4426 h 10101"/>
              <a:gd name="connsiteX13" fmla="*/ 745 w 9847"/>
              <a:gd name="connsiteY13" fmla="*/ 4015 h 10101"/>
              <a:gd name="connsiteX14" fmla="*/ 944 w 9847"/>
              <a:gd name="connsiteY14" fmla="*/ 3621 h 10101"/>
              <a:gd name="connsiteX15" fmla="*/ 1030 w 9847"/>
              <a:gd name="connsiteY15" fmla="*/ 3109 h 10101"/>
              <a:gd name="connsiteX16" fmla="*/ 1158 w 9847"/>
              <a:gd name="connsiteY16" fmla="*/ 2571 h 10101"/>
              <a:gd name="connsiteX17" fmla="*/ 1314 w 9847"/>
              <a:gd name="connsiteY17" fmla="*/ 2140 h 10101"/>
              <a:gd name="connsiteX18" fmla="*/ 1364 w 9847"/>
              <a:gd name="connsiteY18" fmla="*/ 2033 h 10101"/>
              <a:gd name="connsiteX19" fmla="*/ 1648 w 9847"/>
              <a:gd name="connsiteY19" fmla="*/ 1430 h 10101"/>
              <a:gd name="connsiteX20" fmla="*/ 1802 w 9847"/>
              <a:gd name="connsiteY20" fmla="*/ 1288 h 10101"/>
              <a:gd name="connsiteX21" fmla="*/ 1855 w 9847"/>
              <a:gd name="connsiteY21" fmla="*/ 1176 h 10101"/>
              <a:gd name="connsiteX22" fmla="*/ 1931 w 9847"/>
              <a:gd name="connsiteY22" fmla="*/ 1106 h 10101"/>
              <a:gd name="connsiteX23" fmla="*/ 2113 w 9847"/>
              <a:gd name="connsiteY23" fmla="*/ 786 h 10101"/>
              <a:gd name="connsiteX24" fmla="*/ 2394 w 9847"/>
              <a:gd name="connsiteY24" fmla="*/ 568 h 10101"/>
              <a:gd name="connsiteX25" fmla="*/ 2858 w 9847"/>
              <a:gd name="connsiteY25" fmla="*/ 710 h 10101"/>
              <a:gd name="connsiteX26" fmla="*/ 3348 w 9847"/>
              <a:gd name="connsiteY26" fmla="*/ 360 h 10101"/>
              <a:gd name="connsiteX27" fmla="*/ 4121 w 9847"/>
              <a:gd name="connsiteY27" fmla="*/ 289 h 10101"/>
              <a:gd name="connsiteX28" fmla="*/ 4506 w 9847"/>
              <a:gd name="connsiteY28" fmla="*/ 0 h 10101"/>
              <a:gd name="connsiteX29" fmla="*/ 4893 w 9847"/>
              <a:gd name="connsiteY29" fmla="*/ 35 h 10101"/>
              <a:gd name="connsiteX30" fmla="*/ 4970 w 9847"/>
              <a:gd name="connsiteY30" fmla="*/ 106 h 10101"/>
              <a:gd name="connsiteX31" fmla="*/ 5226 w 9847"/>
              <a:gd name="connsiteY31" fmla="*/ 253 h 10101"/>
              <a:gd name="connsiteX32" fmla="*/ 5716 w 9847"/>
              <a:gd name="connsiteY32" fmla="*/ 178 h 10101"/>
              <a:gd name="connsiteX33" fmla="*/ 5796 w 9847"/>
              <a:gd name="connsiteY33" fmla="*/ 35 h 10101"/>
              <a:gd name="connsiteX34" fmla="*/ 6362 w 9847"/>
              <a:gd name="connsiteY34" fmla="*/ 71 h 10101"/>
              <a:gd name="connsiteX35" fmla="*/ 6643 w 9847"/>
              <a:gd name="connsiteY35" fmla="*/ 178 h 10101"/>
              <a:gd name="connsiteX36" fmla="*/ 6826 w 9847"/>
              <a:gd name="connsiteY36" fmla="*/ 106 h 10101"/>
              <a:gd name="connsiteX37" fmla="*/ 7030 w 9847"/>
              <a:gd name="connsiteY37" fmla="*/ 178 h 10101"/>
              <a:gd name="connsiteX38" fmla="*/ 7182 w 9847"/>
              <a:gd name="connsiteY38" fmla="*/ 395 h 10101"/>
              <a:gd name="connsiteX39" fmla="*/ 7314 w 9847"/>
              <a:gd name="connsiteY39" fmla="*/ 604 h 10101"/>
              <a:gd name="connsiteX40" fmla="*/ 7751 w 9847"/>
              <a:gd name="connsiteY40" fmla="*/ 822 h 10101"/>
              <a:gd name="connsiteX41" fmla="*/ 7981 w 9847"/>
              <a:gd name="connsiteY41" fmla="*/ 1106 h 10101"/>
              <a:gd name="connsiteX42" fmla="*/ 8239 w 9847"/>
              <a:gd name="connsiteY42" fmla="*/ 1749 h 10101"/>
              <a:gd name="connsiteX43" fmla="*/ 8318 w 9847"/>
              <a:gd name="connsiteY43" fmla="*/ 1998 h 10101"/>
              <a:gd name="connsiteX44" fmla="*/ 8472 w 9847"/>
              <a:gd name="connsiteY44" fmla="*/ 2606 h 10101"/>
              <a:gd name="connsiteX45" fmla="*/ 8538 w 9847"/>
              <a:gd name="connsiteY45" fmla="*/ 3990 h 10101"/>
              <a:gd name="connsiteX46" fmla="*/ 8918 w 9847"/>
              <a:gd name="connsiteY46" fmla="*/ 4556 h 10101"/>
              <a:gd name="connsiteX47" fmla="*/ 9151 w 9847"/>
              <a:gd name="connsiteY47" fmla="*/ 5098 h 10101"/>
              <a:gd name="connsiteX48" fmla="*/ 9438 w 9847"/>
              <a:gd name="connsiteY48" fmla="*/ 6567 h 10101"/>
              <a:gd name="connsiteX49" fmla="*/ 9610 w 9847"/>
              <a:gd name="connsiteY49" fmla="*/ 8108 h 10101"/>
              <a:gd name="connsiteX50" fmla="*/ 9821 w 9847"/>
              <a:gd name="connsiteY50" fmla="*/ 9249 h 10101"/>
              <a:gd name="connsiteX51" fmla="*/ 9847 w 9847"/>
              <a:gd name="connsiteY51" fmla="*/ 10101 h 10101"/>
              <a:gd name="connsiteX0" fmla="*/ 0 w 10000"/>
              <a:gd name="connsiteY0" fmla="*/ 9900 h 9923"/>
              <a:gd name="connsiteX1" fmla="*/ 209 w 10000"/>
              <a:gd name="connsiteY1" fmla="*/ 9579 h 9923"/>
              <a:gd name="connsiteX2" fmla="*/ 288 w 10000"/>
              <a:gd name="connsiteY2" fmla="*/ 9371 h 9923"/>
              <a:gd name="connsiteX3" fmla="*/ 392 w 10000"/>
              <a:gd name="connsiteY3" fmla="*/ 8875 h 9923"/>
              <a:gd name="connsiteX4" fmla="*/ 341 w 10000"/>
              <a:gd name="connsiteY4" fmla="*/ 8343 h 9923"/>
              <a:gd name="connsiteX5" fmla="*/ 288 w 10000"/>
              <a:gd name="connsiteY5" fmla="*/ 8238 h 9923"/>
              <a:gd name="connsiteX6" fmla="*/ 602 w 10000"/>
              <a:gd name="connsiteY6" fmla="*/ 7315 h 9923"/>
              <a:gd name="connsiteX7" fmla="*/ 575 w 10000"/>
              <a:gd name="connsiteY7" fmla="*/ 6753 h 9923"/>
              <a:gd name="connsiteX8" fmla="*/ 471 w 10000"/>
              <a:gd name="connsiteY8" fmla="*/ 6400 h 9923"/>
              <a:gd name="connsiteX9" fmla="*/ 417 w 10000"/>
              <a:gd name="connsiteY9" fmla="*/ 6220 h 9923"/>
              <a:gd name="connsiteX10" fmla="*/ 444 w 10000"/>
              <a:gd name="connsiteY10" fmla="*/ 5763 h 9923"/>
              <a:gd name="connsiteX11" fmla="*/ 713 w 10000"/>
              <a:gd name="connsiteY11" fmla="*/ 5220 h 9923"/>
              <a:gd name="connsiteX12" fmla="*/ 680 w 10000"/>
              <a:gd name="connsiteY12" fmla="*/ 4382 h 9923"/>
              <a:gd name="connsiteX13" fmla="*/ 757 w 10000"/>
              <a:gd name="connsiteY13" fmla="*/ 3975 h 9923"/>
              <a:gd name="connsiteX14" fmla="*/ 959 w 10000"/>
              <a:gd name="connsiteY14" fmla="*/ 3585 h 9923"/>
              <a:gd name="connsiteX15" fmla="*/ 1046 w 10000"/>
              <a:gd name="connsiteY15" fmla="*/ 3078 h 9923"/>
              <a:gd name="connsiteX16" fmla="*/ 1176 w 10000"/>
              <a:gd name="connsiteY16" fmla="*/ 2545 h 9923"/>
              <a:gd name="connsiteX17" fmla="*/ 1334 w 10000"/>
              <a:gd name="connsiteY17" fmla="*/ 2119 h 9923"/>
              <a:gd name="connsiteX18" fmla="*/ 1385 w 10000"/>
              <a:gd name="connsiteY18" fmla="*/ 2013 h 9923"/>
              <a:gd name="connsiteX19" fmla="*/ 1674 w 10000"/>
              <a:gd name="connsiteY19" fmla="*/ 1416 h 9923"/>
              <a:gd name="connsiteX20" fmla="*/ 1830 w 10000"/>
              <a:gd name="connsiteY20" fmla="*/ 1275 h 9923"/>
              <a:gd name="connsiteX21" fmla="*/ 1884 w 10000"/>
              <a:gd name="connsiteY21" fmla="*/ 1164 h 9923"/>
              <a:gd name="connsiteX22" fmla="*/ 1961 w 10000"/>
              <a:gd name="connsiteY22" fmla="*/ 1095 h 9923"/>
              <a:gd name="connsiteX23" fmla="*/ 2146 w 10000"/>
              <a:gd name="connsiteY23" fmla="*/ 778 h 9923"/>
              <a:gd name="connsiteX24" fmla="*/ 2431 w 10000"/>
              <a:gd name="connsiteY24" fmla="*/ 562 h 9923"/>
              <a:gd name="connsiteX25" fmla="*/ 2902 w 10000"/>
              <a:gd name="connsiteY25" fmla="*/ 703 h 9923"/>
              <a:gd name="connsiteX26" fmla="*/ 3400 w 10000"/>
              <a:gd name="connsiteY26" fmla="*/ 356 h 9923"/>
              <a:gd name="connsiteX27" fmla="*/ 4185 w 10000"/>
              <a:gd name="connsiteY27" fmla="*/ 286 h 9923"/>
              <a:gd name="connsiteX28" fmla="*/ 4576 w 10000"/>
              <a:gd name="connsiteY28" fmla="*/ 0 h 9923"/>
              <a:gd name="connsiteX29" fmla="*/ 4969 w 10000"/>
              <a:gd name="connsiteY29" fmla="*/ 35 h 9923"/>
              <a:gd name="connsiteX30" fmla="*/ 5047 w 10000"/>
              <a:gd name="connsiteY30" fmla="*/ 105 h 9923"/>
              <a:gd name="connsiteX31" fmla="*/ 5307 w 10000"/>
              <a:gd name="connsiteY31" fmla="*/ 250 h 9923"/>
              <a:gd name="connsiteX32" fmla="*/ 5805 w 10000"/>
              <a:gd name="connsiteY32" fmla="*/ 176 h 9923"/>
              <a:gd name="connsiteX33" fmla="*/ 5886 w 10000"/>
              <a:gd name="connsiteY33" fmla="*/ 35 h 9923"/>
              <a:gd name="connsiteX34" fmla="*/ 6461 w 10000"/>
              <a:gd name="connsiteY34" fmla="*/ 70 h 9923"/>
              <a:gd name="connsiteX35" fmla="*/ 6746 w 10000"/>
              <a:gd name="connsiteY35" fmla="*/ 176 h 9923"/>
              <a:gd name="connsiteX36" fmla="*/ 6932 w 10000"/>
              <a:gd name="connsiteY36" fmla="*/ 105 h 9923"/>
              <a:gd name="connsiteX37" fmla="*/ 7139 w 10000"/>
              <a:gd name="connsiteY37" fmla="*/ 176 h 9923"/>
              <a:gd name="connsiteX38" fmla="*/ 7294 w 10000"/>
              <a:gd name="connsiteY38" fmla="*/ 391 h 9923"/>
              <a:gd name="connsiteX39" fmla="*/ 7428 w 10000"/>
              <a:gd name="connsiteY39" fmla="*/ 598 h 9923"/>
              <a:gd name="connsiteX40" fmla="*/ 7871 w 10000"/>
              <a:gd name="connsiteY40" fmla="*/ 814 h 9923"/>
              <a:gd name="connsiteX41" fmla="*/ 8105 w 10000"/>
              <a:gd name="connsiteY41" fmla="*/ 1095 h 9923"/>
              <a:gd name="connsiteX42" fmla="*/ 8367 w 10000"/>
              <a:gd name="connsiteY42" fmla="*/ 1732 h 9923"/>
              <a:gd name="connsiteX43" fmla="*/ 8447 w 10000"/>
              <a:gd name="connsiteY43" fmla="*/ 1978 h 9923"/>
              <a:gd name="connsiteX44" fmla="*/ 8604 w 10000"/>
              <a:gd name="connsiteY44" fmla="*/ 2580 h 9923"/>
              <a:gd name="connsiteX45" fmla="*/ 8671 w 10000"/>
              <a:gd name="connsiteY45" fmla="*/ 3950 h 9923"/>
              <a:gd name="connsiteX46" fmla="*/ 9057 w 10000"/>
              <a:gd name="connsiteY46" fmla="*/ 4510 h 9923"/>
              <a:gd name="connsiteX47" fmla="*/ 9293 w 10000"/>
              <a:gd name="connsiteY47" fmla="*/ 5047 h 9923"/>
              <a:gd name="connsiteX48" fmla="*/ 9585 w 10000"/>
              <a:gd name="connsiteY48" fmla="*/ 6501 h 9923"/>
              <a:gd name="connsiteX49" fmla="*/ 9759 w 10000"/>
              <a:gd name="connsiteY49" fmla="*/ 8027 h 9923"/>
              <a:gd name="connsiteX50" fmla="*/ 9974 w 10000"/>
              <a:gd name="connsiteY50" fmla="*/ 9157 h 9923"/>
              <a:gd name="connsiteX51" fmla="*/ 10000 w 10000"/>
              <a:gd name="connsiteY51" fmla="*/ 9923 h 9923"/>
              <a:gd name="connsiteX0" fmla="*/ 0 w 10045"/>
              <a:gd name="connsiteY0" fmla="*/ 9977 h 10000"/>
              <a:gd name="connsiteX1" fmla="*/ 209 w 10045"/>
              <a:gd name="connsiteY1" fmla="*/ 9653 h 10000"/>
              <a:gd name="connsiteX2" fmla="*/ 288 w 10045"/>
              <a:gd name="connsiteY2" fmla="*/ 9444 h 10000"/>
              <a:gd name="connsiteX3" fmla="*/ 392 w 10045"/>
              <a:gd name="connsiteY3" fmla="*/ 8944 h 10000"/>
              <a:gd name="connsiteX4" fmla="*/ 341 w 10045"/>
              <a:gd name="connsiteY4" fmla="*/ 8408 h 10000"/>
              <a:gd name="connsiteX5" fmla="*/ 288 w 10045"/>
              <a:gd name="connsiteY5" fmla="*/ 8302 h 10000"/>
              <a:gd name="connsiteX6" fmla="*/ 602 w 10045"/>
              <a:gd name="connsiteY6" fmla="*/ 7372 h 10000"/>
              <a:gd name="connsiteX7" fmla="*/ 575 w 10045"/>
              <a:gd name="connsiteY7" fmla="*/ 6805 h 10000"/>
              <a:gd name="connsiteX8" fmla="*/ 471 w 10045"/>
              <a:gd name="connsiteY8" fmla="*/ 6450 h 10000"/>
              <a:gd name="connsiteX9" fmla="*/ 417 w 10045"/>
              <a:gd name="connsiteY9" fmla="*/ 6268 h 10000"/>
              <a:gd name="connsiteX10" fmla="*/ 444 w 10045"/>
              <a:gd name="connsiteY10" fmla="*/ 5808 h 10000"/>
              <a:gd name="connsiteX11" fmla="*/ 713 w 10045"/>
              <a:gd name="connsiteY11" fmla="*/ 5261 h 10000"/>
              <a:gd name="connsiteX12" fmla="*/ 680 w 10045"/>
              <a:gd name="connsiteY12" fmla="*/ 4416 h 10000"/>
              <a:gd name="connsiteX13" fmla="*/ 757 w 10045"/>
              <a:gd name="connsiteY13" fmla="*/ 4006 h 10000"/>
              <a:gd name="connsiteX14" fmla="*/ 959 w 10045"/>
              <a:gd name="connsiteY14" fmla="*/ 3613 h 10000"/>
              <a:gd name="connsiteX15" fmla="*/ 1046 w 10045"/>
              <a:gd name="connsiteY15" fmla="*/ 3102 h 10000"/>
              <a:gd name="connsiteX16" fmla="*/ 1176 w 10045"/>
              <a:gd name="connsiteY16" fmla="*/ 2565 h 10000"/>
              <a:gd name="connsiteX17" fmla="*/ 1334 w 10045"/>
              <a:gd name="connsiteY17" fmla="*/ 2135 h 10000"/>
              <a:gd name="connsiteX18" fmla="*/ 1385 w 10045"/>
              <a:gd name="connsiteY18" fmla="*/ 2029 h 10000"/>
              <a:gd name="connsiteX19" fmla="*/ 1674 w 10045"/>
              <a:gd name="connsiteY19" fmla="*/ 1427 h 10000"/>
              <a:gd name="connsiteX20" fmla="*/ 1830 w 10045"/>
              <a:gd name="connsiteY20" fmla="*/ 1285 h 10000"/>
              <a:gd name="connsiteX21" fmla="*/ 1884 w 10045"/>
              <a:gd name="connsiteY21" fmla="*/ 1173 h 10000"/>
              <a:gd name="connsiteX22" fmla="*/ 1961 w 10045"/>
              <a:gd name="connsiteY22" fmla="*/ 1103 h 10000"/>
              <a:gd name="connsiteX23" fmla="*/ 2146 w 10045"/>
              <a:gd name="connsiteY23" fmla="*/ 784 h 10000"/>
              <a:gd name="connsiteX24" fmla="*/ 2431 w 10045"/>
              <a:gd name="connsiteY24" fmla="*/ 566 h 10000"/>
              <a:gd name="connsiteX25" fmla="*/ 2902 w 10045"/>
              <a:gd name="connsiteY25" fmla="*/ 708 h 10000"/>
              <a:gd name="connsiteX26" fmla="*/ 3400 w 10045"/>
              <a:gd name="connsiteY26" fmla="*/ 359 h 10000"/>
              <a:gd name="connsiteX27" fmla="*/ 4185 w 10045"/>
              <a:gd name="connsiteY27" fmla="*/ 288 h 10000"/>
              <a:gd name="connsiteX28" fmla="*/ 4576 w 10045"/>
              <a:gd name="connsiteY28" fmla="*/ 0 h 10000"/>
              <a:gd name="connsiteX29" fmla="*/ 4969 w 10045"/>
              <a:gd name="connsiteY29" fmla="*/ 35 h 10000"/>
              <a:gd name="connsiteX30" fmla="*/ 5047 w 10045"/>
              <a:gd name="connsiteY30" fmla="*/ 106 h 10000"/>
              <a:gd name="connsiteX31" fmla="*/ 5307 w 10045"/>
              <a:gd name="connsiteY31" fmla="*/ 252 h 10000"/>
              <a:gd name="connsiteX32" fmla="*/ 5805 w 10045"/>
              <a:gd name="connsiteY32" fmla="*/ 177 h 10000"/>
              <a:gd name="connsiteX33" fmla="*/ 5886 w 10045"/>
              <a:gd name="connsiteY33" fmla="*/ 35 h 10000"/>
              <a:gd name="connsiteX34" fmla="*/ 6461 w 10045"/>
              <a:gd name="connsiteY34" fmla="*/ 71 h 10000"/>
              <a:gd name="connsiteX35" fmla="*/ 6746 w 10045"/>
              <a:gd name="connsiteY35" fmla="*/ 177 h 10000"/>
              <a:gd name="connsiteX36" fmla="*/ 6932 w 10045"/>
              <a:gd name="connsiteY36" fmla="*/ 106 h 10000"/>
              <a:gd name="connsiteX37" fmla="*/ 7139 w 10045"/>
              <a:gd name="connsiteY37" fmla="*/ 177 h 10000"/>
              <a:gd name="connsiteX38" fmla="*/ 7294 w 10045"/>
              <a:gd name="connsiteY38" fmla="*/ 394 h 10000"/>
              <a:gd name="connsiteX39" fmla="*/ 7428 w 10045"/>
              <a:gd name="connsiteY39" fmla="*/ 603 h 10000"/>
              <a:gd name="connsiteX40" fmla="*/ 7871 w 10045"/>
              <a:gd name="connsiteY40" fmla="*/ 820 h 10000"/>
              <a:gd name="connsiteX41" fmla="*/ 8105 w 10045"/>
              <a:gd name="connsiteY41" fmla="*/ 1103 h 10000"/>
              <a:gd name="connsiteX42" fmla="*/ 8367 w 10045"/>
              <a:gd name="connsiteY42" fmla="*/ 1745 h 10000"/>
              <a:gd name="connsiteX43" fmla="*/ 8447 w 10045"/>
              <a:gd name="connsiteY43" fmla="*/ 1993 h 10000"/>
              <a:gd name="connsiteX44" fmla="*/ 8604 w 10045"/>
              <a:gd name="connsiteY44" fmla="*/ 2600 h 10000"/>
              <a:gd name="connsiteX45" fmla="*/ 8671 w 10045"/>
              <a:gd name="connsiteY45" fmla="*/ 3981 h 10000"/>
              <a:gd name="connsiteX46" fmla="*/ 9057 w 10045"/>
              <a:gd name="connsiteY46" fmla="*/ 4545 h 10000"/>
              <a:gd name="connsiteX47" fmla="*/ 9293 w 10045"/>
              <a:gd name="connsiteY47" fmla="*/ 5086 h 10000"/>
              <a:gd name="connsiteX48" fmla="*/ 9585 w 10045"/>
              <a:gd name="connsiteY48" fmla="*/ 6551 h 10000"/>
              <a:gd name="connsiteX49" fmla="*/ 9759 w 10045"/>
              <a:gd name="connsiteY49" fmla="*/ 8089 h 10000"/>
              <a:gd name="connsiteX50" fmla="*/ 9974 w 10045"/>
              <a:gd name="connsiteY50" fmla="*/ 9228 h 10000"/>
              <a:gd name="connsiteX51" fmla="*/ 10045 w 10045"/>
              <a:gd name="connsiteY51" fmla="*/ 10000 h 10000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93 w 10023"/>
              <a:gd name="connsiteY47" fmla="*/ 5086 h 10078"/>
              <a:gd name="connsiteX48" fmla="*/ 9585 w 10023"/>
              <a:gd name="connsiteY48" fmla="*/ 6551 h 10078"/>
              <a:gd name="connsiteX49" fmla="*/ 9759 w 10023"/>
              <a:gd name="connsiteY49" fmla="*/ 8089 h 10078"/>
              <a:gd name="connsiteX50" fmla="*/ 9974 w 10023"/>
              <a:gd name="connsiteY50" fmla="*/ 9228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93 w 10023"/>
              <a:gd name="connsiteY47" fmla="*/ 5086 h 10078"/>
              <a:gd name="connsiteX48" fmla="*/ 9585 w 10023"/>
              <a:gd name="connsiteY48" fmla="*/ 6551 h 10078"/>
              <a:gd name="connsiteX49" fmla="*/ 9647 w 10023"/>
              <a:gd name="connsiteY49" fmla="*/ 8011 h 10078"/>
              <a:gd name="connsiteX50" fmla="*/ 9974 w 10023"/>
              <a:gd name="connsiteY50" fmla="*/ 9228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93 w 10023"/>
              <a:gd name="connsiteY47" fmla="*/ 5086 h 10078"/>
              <a:gd name="connsiteX48" fmla="*/ 9585 w 10023"/>
              <a:gd name="connsiteY48" fmla="*/ 6551 h 10078"/>
              <a:gd name="connsiteX49" fmla="*/ 9647 w 10023"/>
              <a:gd name="connsiteY49" fmla="*/ 8011 h 10078"/>
              <a:gd name="connsiteX50" fmla="*/ 9885 w 10023"/>
              <a:gd name="connsiteY50" fmla="*/ 9150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48 w 10023"/>
              <a:gd name="connsiteY47" fmla="*/ 5203 h 10078"/>
              <a:gd name="connsiteX48" fmla="*/ 9585 w 10023"/>
              <a:gd name="connsiteY48" fmla="*/ 6551 h 10078"/>
              <a:gd name="connsiteX49" fmla="*/ 9647 w 10023"/>
              <a:gd name="connsiteY49" fmla="*/ 8011 h 10078"/>
              <a:gd name="connsiteX50" fmla="*/ 9885 w 10023"/>
              <a:gd name="connsiteY50" fmla="*/ 9150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48 w 10023"/>
              <a:gd name="connsiteY47" fmla="*/ 5203 h 10078"/>
              <a:gd name="connsiteX48" fmla="*/ 9563 w 10023"/>
              <a:gd name="connsiteY48" fmla="*/ 6551 h 10078"/>
              <a:gd name="connsiteX49" fmla="*/ 9647 w 10023"/>
              <a:gd name="connsiteY49" fmla="*/ 8011 h 10078"/>
              <a:gd name="connsiteX50" fmla="*/ 9885 w 10023"/>
              <a:gd name="connsiteY50" fmla="*/ 9150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48 w 10023"/>
              <a:gd name="connsiteY47" fmla="*/ 5203 h 10078"/>
              <a:gd name="connsiteX48" fmla="*/ 9563 w 10023"/>
              <a:gd name="connsiteY48" fmla="*/ 6551 h 10078"/>
              <a:gd name="connsiteX49" fmla="*/ 9468 w 10023"/>
              <a:gd name="connsiteY49" fmla="*/ 8011 h 10078"/>
              <a:gd name="connsiteX50" fmla="*/ 9885 w 10023"/>
              <a:gd name="connsiteY50" fmla="*/ 9150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48 w 10023"/>
              <a:gd name="connsiteY47" fmla="*/ 5203 h 10078"/>
              <a:gd name="connsiteX48" fmla="*/ 9496 w 10023"/>
              <a:gd name="connsiteY48" fmla="*/ 6434 h 10078"/>
              <a:gd name="connsiteX49" fmla="*/ 9468 w 10023"/>
              <a:gd name="connsiteY49" fmla="*/ 8011 h 10078"/>
              <a:gd name="connsiteX50" fmla="*/ 9885 w 10023"/>
              <a:gd name="connsiteY50" fmla="*/ 9150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2902 w 10023"/>
              <a:gd name="connsiteY25" fmla="*/ 708 h 10078"/>
              <a:gd name="connsiteX26" fmla="*/ 3400 w 10023"/>
              <a:gd name="connsiteY26" fmla="*/ 359 h 10078"/>
              <a:gd name="connsiteX27" fmla="*/ 4185 w 10023"/>
              <a:gd name="connsiteY27" fmla="*/ 288 h 10078"/>
              <a:gd name="connsiteX28" fmla="*/ 4576 w 10023"/>
              <a:gd name="connsiteY28" fmla="*/ 0 h 10078"/>
              <a:gd name="connsiteX29" fmla="*/ 4969 w 10023"/>
              <a:gd name="connsiteY29" fmla="*/ 35 h 10078"/>
              <a:gd name="connsiteX30" fmla="*/ 5047 w 10023"/>
              <a:gd name="connsiteY30" fmla="*/ 106 h 10078"/>
              <a:gd name="connsiteX31" fmla="*/ 5307 w 10023"/>
              <a:gd name="connsiteY31" fmla="*/ 252 h 10078"/>
              <a:gd name="connsiteX32" fmla="*/ 5805 w 10023"/>
              <a:gd name="connsiteY32" fmla="*/ 177 h 10078"/>
              <a:gd name="connsiteX33" fmla="*/ 5886 w 10023"/>
              <a:gd name="connsiteY33" fmla="*/ 35 h 10078"/>
              <a:gd name="connsiteX34" fmla="*/ 6461 w 10023"/>
              <a:gd name="connsiteY34" fmla="*/ 71 h 10078"/>
              <a:gd name="connsiteX35" fmla="*/ 6746 w 10023"/>
              <a:gd name="connsiteY35" fmla="*/ 177 h 10078"/>
              <a:gd name="connsiteX36" fmla="*/ 6932 w 10023"/>
              <a:gd name="connsiteY36" fmla="*/ 106 h 10078"/>
              <a:gd name="connsiteX37" fmla="*/ 7139 w 10023"/>
              <a:gd name="connsiteY37" fmla="*/ 177 h 10078"/>
              <a:gd name="connsiteX38" fmla="*/ 7294 w 10023"/>
              <a:gd name="connsiteY38" fmla="*/ 394 h 10078"/>
              <a:gd name="connsiteX39" fmla="*/ 7428 w 10023"/>
              <a:gd name="connsiteY39" fmla="*/ 603 h 10078"/>
              <a:gd name="connsiteX40" fmla="*/ 7871 w 10023"/>
              <a:gd name="connsiteY40" fmla="*/ 820 h 10078"/>
              <a:gd name="connsiteX41" fmla="*/ 8105 w 10023"/>
              <a:gd name="connsiteY41" fmla="*/ 1103 h 10078"/>
              <a:gd name="connsiteX42" fmla="*/ 8367 w 10023"/>
              <a:gd name="connsiteY42" fmla="*/ 1745 h 10078"/>
              <a:gd name="connsiteX43" fmla="*/ 8447 w 10023"/>
              <a:gd name="connsiteY43" fmla="*/ 1993 h 10078"/>
              <a:gd name="connsiteX44" fmla="*/ 8604 w 10023"/>
              <a:gd name="connsiteY44" fmla="*/ 2600 h 10078"/>
              <a:gd name="connsiteX45" fmla="*/ 8671 w 10023"/>
              <a:gd name="connsiteY45" fmla="*/ 3981 h 10078"/>
              <a:gd name="connsiteX46" fmla="*/ 9057 w 10023"/>
              <a:gd name="connsiteY46" fmla="*/ 4545 h 10078"/>
              <a:gd name="connsiteX47" fmla="*/ 9248 w 10023"/>
              <a:gd name="connsiteY47" fmla="*/ 5203 h 10078"/>
              <a:gd name="connsiteX48" fmla="*/ 9496 w 10023"/>
              <a:gd name="connsiteY48" fmla="*/ 6434 h 10078"/>
              <a:gd name="connsiteX49" fmla="*/ 9468 w 10023"/>
              <a:gd name="connsiteY49" fmla="*/ 8011 h 10078"/>
              <a:gd name="connsiteX50" fmla="*/ 9840 w 10023"/>
              <a:gd name="connsiteY50" fmla="*/ 9072 h 10078"/>
              <a:gd name="connsiteX51" fmla="*/ 10023 w 10023"/>
              <a:gd name="connsiteY5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1961 w 10023"/>
              <a:gd name="connsiteY22" fmla="*/ 1103 h 10078"/>
              <a:gd name="connsiteX23" fmla="*/ 2146 w 10023"/>
              <a:gd name="connsiteY23" fmla="*/ 784 h 10078"/>
              <a:gd name="connsiteX24" fmla="*/ 2431 w 10023"/>
              <a:gd name="connsiteY24" fmla="*/ 566 h 10078"/>
              <a:gd name="connsiteX25" fmla="*/ 3400 w 10023"/>
              <a:gd name="connsiteY25" fmla="*/ 359 h 10078"/>
              <a:gd name="connsiteX26" fmla="*/ 4185 w 10023"/>
              <a:gd name="connsiteY26" fmla="*/ 288 h 10078"/>
              <a:gd name="connsiteX27" fmla="*/ 4576 w 10023"/>
              <a:gd name="connsiteY27" fmla="*/ 0 h 10078"/>
              <a:gd name="connsiteX28" fmla="*/ 4969 w 10023"/>
              <a:gd name="connsiteY28" fmla="*/ 35 h 10078"/>
              <a:gd name="connsiteX29" fmla="*/ 5047 w 10023"/>
              <a:gd name="connsiteY29" fmla="*/ 106 h 10078"/>
              <a:gd name="connsiteX30" fmla="*/ 5307 w 10023"/>
              <a:gd name="connsiteY30" fmla="*/ 252 h 10078"/>
              <a:gd name="connsiteX31" fmla="*/ 5805 w 10023"/>
              <a:gd name="connsiteY31" fmla="*/ 177 h 10078"/>
              <a:gd name="connsiteX32" fmla="*/ 5886 w 10023"/>
              <a:gd name="connsiteY32" fmla="*/ 35 h 10078"/>
              <a:gd name="connsiteX33" fmla="*/ 6461 w 10023"/>
              <a:gd name="connsiteY33" fmla="*/ 71 h 10078"/>
              <a:gd name="connsiteX34" fmla="*/ 6746 w 10023"/>
              <a:gd name="connsiteY34" fmla="*/ 177 h 10078"/>
              <a:gd name="connsiteX35" fmla="*/ 6932 w 10023"/>
              <a:gd name="connsiteY35" fmla="*/ 106 h 10078"/>
              <a:gd name="connsiteX36" fmla="*/ 7139 w 10023"/>
              <a:gd name="connsiteY36" fmla="*/ 177 h 10078"/>
              <a:gd name="connsiteX37" fmla="*/ 7294 w 10023"/>
              <a:gd name="connsiteY37" fmla="*/ 394 h 10078"/>
              <a:gd name="connsiteX38" fmla="*/ 7428 w 10023"/>
              <a:gd name="connsiteY38" fmla="*/ 603 h 10078"/>
              <a:gd name="connsiteX39" fmla="*/ 7871 w 10023"/>
              <a:gd name="connsiteY39" fmla="*/ 820 h 10078"/>
              <a:gd name="connsiteX40" fmla="*/ 8105 w 10023"/>
              <a:gd name="connsiteY40" fmla="*/ 1103 h 10078"/>
              <a:gd name="connsiteX41" fmla="*/ 8367 w 10023"/>
              <a:gd name="connsiteY41" fmla="*/ 1745 h 10078"/>
              <a:gd name="connsiteX42" fmla="*/ 8447 w 10023"/>
              <a:gd name="connsiteY42" fmla="*/ 1993 h 10078"/>
              <a:gd name="connsiteX43" fmla="*/ 8604 w 10023"/>
              <a:gd name="connsiteY43" fmla="*/ 2600 h 10078"/>
              <a:gd name="connsiteX44" fmla="*/ 8671 w 10023"/>
              <a:gd name="connsiteY44" fmla="*/ 3981 h 10078"/>
              <a:gd name="connsiteX45" fmla="*/ 9057 w 10023"/>
              <a:gd name="connsiteY45" fmla="*/ 4545 h 10078"/>
              <a:gd name="connsiteX46" fmla="*/ 9248 w 10023"/>
              <a:gd name="connsiteY46" fmla="*/ 5203 h 10078"/>
              <a:gd name="connsiteX47" fmla="*/ 9496 w 10023"/>
              <a:gd name="connsiteY47" fmla="*/ 6434 h 10078"/>
              <a:gd name="connsiteX48" fmla="*/ 9468 w 10023"/>
              <a:gd name="connsiteY48" fmla="*/ 8011 h 10078"/>
              <a:gd name="connsiteX49" fmla="*/ 9840 w 10023"/>
              <a:gd name="connsiteY49" fmla="*/ 9072 h 10078"/>
              <a:gd name="connsiteX50" fmla="*/ 10023 w 10023"/>
              <a:gd name="connsiteY50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1884 w 10023"/>
              <a:gd name="connsiteY21" fmla="*/ 1173 h 10078"/>
              <a:gd name="connsiteX22" fmla="*/ 2146 w 10023"/>
              <a:gd name="connsiteY22" fmla="*/ 784 h 10078"/>
              <a:gd name="connsiteX23" fmla="*/ 2431 w 10023"/>
              <a:gd name="connsiteY23" fmla="*/ 566 h 10078"/>
              <a:gd name="connsiteX24" fmla="*/ 3400 w 10023"/>
              <a:gd name="connsiteY24" fmla="*/ 359 h 10078"/>
              <a:gd name="connsiteX25" fmla="*/ 4185 w 10023"/>
              <a:gd name="connsiteY25" fmla="*/ 288 h 10078"/>
              <a:gd name="connsiteX26" fmla="*/ 4576 w 10023"/>
              <a:gd name="connsiteY26" fmla="*/ 0 h 10078"/>
              <a:gd name="connsiteX27" fmla="*/ 4969 w 10023"/>
              <a:gd name="connsiteY27" fmla="*/ 35 h 10078"/>
              <a:gd name="connsiteX28" fmla="*/ 5047 w 10023"/>
              <a:gd name="connsiteY28" fmla="*/ 106 h 10078"/>
              <a:gd name="connsiteX29" fmla="*/ 5307 w 10023"/>
              <a:gd name="connsiteY29" fmla="*/ 252 h 10078"/>
              <a:gd name="connsiteX30" fmla="*/ 5805 w 10023"/>
              <a:gd name="connsiteY30" fmla="*/ 177 h 10078"/>
              <a:gd name="connsiteX31" fmla="*/ 5886 w 10023"/>
              <a:gd name="connsiteY31" fmla="*/ 35 h 10078"/>
              <a:gd name="connsiteX32" fmla="*/ 6461 w 10023"/>
              <a:gd name="connsiteY32" fmla="*/ 71 h 10078"/>
              <a:gd name="connsiteX33" fmla="*/ 6746 w 10023"/>
              <a:gd name="connsiteY33" fmla="*/ 177 h 10078"/>
              <a:gd name="connsiteX34" fmla="*/ 6932 w 10023"/>
              <a:gd name="connsiteY34" fmla="*/ 106 h 10078"/>
              <a:gd name="connsiteX35" fmla="*/ 7139 w 10023"/>
              <a:gd name="connsiteY35" fmla="*/ 177 h 10078"/>
              <a:gd name="connsiteX36" fmla="*/ 7294 w 10023"/>
              <a:gd name="connsiteY36" fmla="*/ 394 h 10078"/>
              <a:gd name="connsiteX37" fmla="*/ 7428 w 10023"/>
              <a:gd name="connsiteY37" fmla="*/ 603 h 10078"/>
              <a:gd name="connsiteX38" fmla="*/ 7871 w 10023"/>
              <a:gd name="connsiteY38" fmla="*/ 820 h 10078"/>
              <a:gd name="connsiteX39" fmla="*/ 8105 w 10023"/>
              <a:gd name="connsiteY39" fmla="*/ 1103 h 10078"/>
              <a:gd name="connsiteX40" fmla="*/ 8367 w 10023"/>
              <a:gd name="connsiteY40" fmla="*/ 1745 h 10078"/>
              <a:gd name="connsiteX41" fmla="*/ 8447 w 10023"/>
              <a:gd name="connsiteY41" fmla="*/ 1993 h 10078"/>
              <a:gd name="connsiteX42" fmla="*/ 8604 w 10023"/>
              <a:gd name="connsiteY42" fmla="*/ 2600 h 10078"/>
              <a:gd name="connsiteX43" fmla="*/ 8671 w 10023"/>
              <a:gd name="connsiteY43" fmla="*/ 3981 h 10078"/>
              <a:gd name="connsiteX44" fmla="*/ 9057 w 10023"/>
              <a:gd name="connsiteY44" fmla="*/ 4545 h 10078"/>
              <a:gd name="connsiteX45" fmla="*/ 9248 w 10023"/>
              <a:gd name="connsiteY45" fmla="*/ 5203 h 10078"/>
              <a:gd name="connsiteX46" fmla="*/ 9496 w 10023"/>
              <a:gd name="connsiteY46" fmla="*/ 6434 h 10078"/>
              <a:gd name="connsiteX47" fmla="*/ 9468 w 10023"/>
              <a:gd name="connsiteY47" fmla="*/ 8011 h 10078"/>
              <a:gd name="connsiteX48" fmla="*/ 9840 w 10023"/>
              <a:gd name="connsiteY48" fmla="*/ 9072 h 10078"/>
              <a:gd name="connsiteX49" fmla="*/ 10023 w 10023"/>
              <a:gd name="connsiteY49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385 w 10023"/>
              <a:gd name="connsiteY18" fmla="*/ 2029 h 10078"/>
              <a:gd name="connsiteX19" fmla="*/ 1674 w 10023"/>
              <a:gd name="connsiteY19" fmla="*/ 1427 h 10078"/>
              <a:gd name="connsiteX20" fmla="*/ 1830 w 10023"/>
              <a:gd name="connsiteY20" fmla="*/ 1285 h 10078"/>
              <a:gd name="connsiteX21" fmla="*/ 2146 w 10023"/>
              <a:gd name="connsiteY21" fmla="*/ 784 h 10078"/>
              <a:gd name="connsiteX22" fmla="*/ 2431 w 10023"/>
              <a:gd name="connsiteY22" fmla="*/ 566 h 10078"/>
              <a:gd name="connsiteX23" fmla="*/ 3400 w 10023"/>
              <a:gd name="connsiteY23" fmla="*/ 359 h 10078"/>
              <a:gd name="connsiteX24" fmla="*/ 4185 w 10023"/>
              <a:gd name="connsiteY24" fmla="*/ 288 h 10078"/>
              <a:gd name="connsiteX25" fmla="*/ 4576 w 10023"/>
              <a:gd name="connsiteY25" fmla="*/ 0 h 10078"/>
              <a:gd name="connsiteX26" fmla="*/ 4969 w 10023"/>
              <a:gd name="connsiteY26" fmla="*/ 35 h 10078"/>
              <a:gd name="connsiteX27" fmla="*/ 5047 w 10023"/>
              <a:gd name="connsiteY27" fmla="*/ 106 h 10078"/>
              <a:gd name="connsiteX28" fmla="*/ 5307 w 10023"/>
              <a:gd name="connsiteY28" fmla="*/ 252 h 10078"/>
              <a:gd name="connsiteX29" fmla="*/ 5805 w 10023"/>
              <a:gd name="connsiteY29" fmla="*/ 177 h 10078"/>
              <a:gd name="connsiteX30" fmla="*/ 5886 w 10023"/>
              <a:gd name="connsiteY30" fmla="*/ 35 h 10078"/>
              <a:gd name="connsiteX31" fmla="*/ 6461 w 10023"/>
              <a:gd name="connsiteY31" fmla="*/ 71 h 10078"/>
              <a:gd name="connsiteX32" fmla="*/ 6746 w 10023"/>
              <a:gd name="connsiteY32" fmla="*/ 177 h 10078"/>
              <a:gd name="connsiteX33" fmla="*/ 6932 w 10023"/>
              <a:gd name="connsiteY33" fmla="*/ 106 h 10078"/>
              <a:gd name="connsiteX34" fmla="*/ 7139 w 10023"/>
              <a:gd name="connsiteY34" fmla="*/ 177 h 10078"/>
              <a:gd name="connsiteX35" fmla="*/ 7294 w 10023"/>
              <a:gd name="connsiteY35" fmla="*/ 394 h 10078"/>
              <a:gd name="connsiteX36" fmla="*/ 7428 w 10023"/>
              <a:gd name="connsiteY36" fmla="*/ 603 h 10078"/>
              <a:gd name="connsiteX37" fmla="*/ 7871 w 10023"/>
              <a:gd name="connsiteY37" fmla="*/ 820 h 10078"/>
              <a:gd name="connsiteX38" fmla="*/ 8105 w 10023"/>
              <a:gd name="connsiteY38" fmla="*/ 1103 h 10078"/>
              <a:gd name="connsiteX39" fmla="*/ 8367 w 10023"/>
              <a:gd name="connsiteY39" fmla="*/ 1745 h 10078"/>
              <a:gd name="connsiteX40" fmla="*/ 8447 w 10023"/>
              <a:gd name="connsiteY40" fmla="*/ 1993 h 10078"/>
              <a:gd name="connsiteX41" fmla="*/ 8604 w 10023"/>
              <a:gd name="connsiteY41" fmla="*/ 2600 h 10078"/>
              <a:gd name="connsiteX42" fmla="*/ 8671 w 10023"/>
              <a:gd name="connsiteY42" fmla="*/ 3981 h 10078"/>
              <a:gd name="connsiteX43" fmla="*/ 9057 w 10023"/>
              <a:gd name="connsiteY43" fmla="*/ 4545 h 10078"/>
              <a:gd name="connsiteX44" fmla="*/ 9248 w 10023"/>
              <a:gd name="connsiteY44" fmla="*/ 5203 h 10078"/>
              <a:gd name="connsiteX45" fmla="*/ 9496 w 10023"/>
              <a:gd name="connsiteY45" fmla="*/ 6434 h 10078"/>
              <a:gd name="connsiteX46" fmla="*/ 9468 w 10023"/>
              <a:gd name="connsiteY46" fmla="*/ 8011 h 10078"/>
              <a:gd name="connsiteX47" fmla="*/ 9840 w 10023"/>
              <a:gd name="connsiteY47" fmla="*/ 9072 h 10078"/>
              <a:gd name="connsiteX48" fmla="*/ 10023 w 10023"/>
              <a:gd name="connsiteY48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959 w 10023"/>
              <a:gd name="connsiteY14" fmla="*/ 3613 h 10078"/>
              <a:gd name="connsiteX15" fmla="*/ 1046 w 10023"/>
              <a:gd name="connsiteY15" fmla="*/ 3102 h 10078"/>
              <a:gd name="connsiteX16" fmla="*/ 1176 w 10023"/>
              <a:gd name="connsiteY16" fmla="*/ 2565 h 10078"/>
              <a:gd name="connsiteX17" fmla="*/ 1334 w 10023"/>
              <a:gd name="connsiteY17" fmla="*/ 2135 h 10078"/>
              <a:gd name="connsiteX18" fmla="*/ 1674 w 10023"/>
              <a:gd name="connsiteY18" fmla="*/ 1427 h 10078"/>
              <a:gd name="connsiteX19" fmla="*/ 1830 w 10023"/>
              <a:gd name="connsiteY19" fmla="*/ 1285 h 10078"/>
              <a:gd name="connsiteX20" fmla="*/ 2146 w 10023"/>
              <a:gd name="connsiteY20" fmla="*/ 784 h 10078"/>
              <a:gd name="connsiteX21" fmla="*/ 2431 w 10023"/>
              <a:gd name="connsiteY21" fmla="*/ 566 h 10078"/>
              <a:gd name="connsiteX22" fmla="*/ 3400 w 10023"/>
              <a:gd name="connsiteY22" fmla="*/ 359 h 10078"/>
              <a:gd name="connsiteX23" fmla="*/ 4185 w 10023"/>
              <a:gd name="connsiteY23" fmla="*/ 288 h 10078"/>
              <a:gd name="connsiteX24" fmla="*/ 4576 w 10023"/>
              <a:gd name="connsiteY24" fmla="*/ 0 h 10078"/>
              <a:gd name="connsiteX25" fmla="*/ 4969 w 10023"/>
              <a:gd name="connsiteY25" fmla="*/ 35 h 10078"/>
              <a:gd name="connsiteX26" fmla="*/ 5047 w 10023"/>
              <a:gd name="connsiteY26" fmla="*/ 106 h 10078"/>
              <a:gd name="connsiteX27" fmla="*/ 5307 w 10023"/>
              <a:gd name="connsiteY27" fmla="*/ 252 h 10078"/>
              <a:gd name="connsiteX28" fmla="*/ 5805 w 10023"/>
              <a:gd name="connsiteY28" fmla="*/ 177 h 10078"/>
              <a:gd name="connsiteX29" fmla="*/ 5886 w 10023"/>
              <a:gd name="connsiteY29" fmla="*/ 35 h 10078"/>
              <a:gd name="connsiteX30" fmla="*/ 6461 w 10023"/>
              <a:gd name="connsiteY30" fmla="*/ 71 h 10078"/>
              <a:gd name="connsiteX31" fmla="*/ 6746 w 10023"/>
              <a:gd name="connsiteY31" fmla="*/ 177 h 10078"/>
              <a:gd name="connsiteX32" fmla="*/ 6932 w 10023"/>
              <a:gd name="connsiteY32" fmla="*/ 106 h 10078"/>
              <a:gd name="connsiteX33" fmla="*/ 7139 w 10023"/>
              <a:gd name="connsiteY33" fmla="*/ 177 h 10078"/>
              <a:gd name="connsiteX34" fmla="*/ 7294 w 10023"/>
              <a:gd name="connsiteY34" fmla="*/ 394 h 10078"/>
              <a:gd name="connsiteX35" fmla="*/ 7428 w 10023"/>
              <a:gd name="connsiteY35" fmla="*/ 603 h 10078"/>
              <a:gd name="connsiteX36" fmla="*/ 7871 w 10023"/>
              <a:gd name="connsiteY36" fmla="*/ 820 h 10078"/>
              <a:gd name="connsiteX37" fmla="*/ 8105 w 10023"/>
              <a:gd name="connsiteY37" fmla="*/ 1103 h 10078"/>
              <a:gd name="connsiteX38" fmla="*/ 8367 w 10023"/>
              <a:gd name="connsiteY38" fmla="*/ 1745 h 10078"/>
              <a:gd name="connsiteX39" fmla="*/ 8447 w 10023"/>
              <a:gd name="connsiteY39" fmla="*/ 1993 h 10078"/>
              <a:gd name="connsiteX40" fmla="*/ 8604 w 10023"/>
              <a:gd name="connsiteY40" fmla="*/ 2600 h 10078"/>
              <a:gd name="connsiteX41" fmla="*/ 8671 w 10023"/>
              <a:gd name="connsiteY41" fmla="*/ 3981 h 10078"/>
              <a:gd name="connsiteX42" fmla="*/ 9057 w 10023"/>
              <a:gd name="connsiteY42" fmla="*/ 4545 h 10078"/>
              <a:gd name="connsiteX43" fmla="*/ 9248 w 10023"/>
              <a:gd name="connsiteY43" fmla="*/ 5203 h 10078"/>
              <a:gd name="connsiteX44" fmla="*/ 9496 w 10023"/>
              <a:gd name="connsiteY44" fmla="*/ 6434 h 10078"/>
              <a:gd name="connsiteX45" fmla="*/ 9468 w 10023"/>
              <a:gd name="connsiteY45" fmla="*/ 8011 h 10078"/>
              <a:gd name="connsiteX46" fmla="*/ 9840 w 10023"/>
              <a:gd name="connsiteY46" fmla="*/ 9072 h 10078"/>
              <a:gd name="connsiteX47" fmla="*/ 10023 w 10023"/>
              <a:gd name="connsiteY47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713 w 10023"/>
              <a:gd name="connsiteY11" fmla="*/ 5261 h 10078"/>
              <a:gd name="connsiteX12" fmla="*/ 680 w 10023"/>
              <a:gd name="connsiteY12" fmla="*/ 4416 h 10078"/>
              <a:gd name="connsiteX13" fmla="*/ 757 w 10023"/>
              <a:gd name="connsiteY13" fmla="*/ 4006 h 10078"/>
              <a:gd name="connsiteX14" fmla="*/ 1046 w 10023"/>
              <a:gd name="connsiteY14" fmla="*/ 3102 h 10078"/>
              <a:gd name="connsiteX15" fmla="*/ 1176 w 10023"/>
              <a:gd name="connsiteY15" fmla="*/ 2565 h 10078"/>
              <a:gd name="connsiteX16" fmla="*/ 1334 w 10023"/>
              <a:gd name="connsiteY16" fmla="*/ 2135 h 10078"/>
              <a:gd name="connsiteX17" fmla="*/ 1674 w 10023"/>
              <a:gd name="connsiteY17" fmla="*/ 1427 h 10078"/>
              <a:gd name="connsiteX18" fmla="*/ 1830 w 10023"/>
              <a:gd name="connsiteY18" fmla="*/ 1285 h 10078"/>
              <a:gd name="connsiteX19" fmla="*/ 2146 w 10023"/>
              <a:gd name="connsiteY19" fmla="*/ 784 h 10078"/>
              <a:gd name="connsiteX20" fmla="*/ 2431 w 10023"/>
              <a:gd name="connsiteY20" fmla="*/ 566 h 10078"/>
              <a:gd name="connsiteX21" fmla="*/ 3400 w 10023"/>
              <a:gd name="connsiteY21" fmla="*/ 359 h 10078"/>
              <a:gd name="connsiteX22" fmla="*/ 4185 w 10023"/>
              <a:gd name="connsiteY22" fmla="*/ 288 h 10078"/>
              <a:gd name="connsiteX23" fmla="*/ 4576 w 10023"/>
              <a:gd name="connsiteY23" fmla="*/ 0 h 10078"/>
              <a:gd name="connsiteX24" fmla="*/ 4969 w 10023"/>
              <a:gd name="connsiteY24" fmla="*/ 35 h 10078"/>
              <a:gd name="connsiteX25" fmla="*/ 5047 w 10023"/>
              <a:gd name="connsiteY25" fmla="*/ 106 h 10078"/>
              <a:gd name="connsiteX26" fmla="*/ 5307 w 10023"/>
              <a:gd name="connsiteY26" fmla="*/ 252 h 10078"/>
              <a:gd name="connsiteX27" fmla="*/ 5805 w 10023"/>
              <a:gd name="connsiteY27" fmla="*/ 177 h 10078"/>
              <a:gd name="connsiteX28" fmla="*/ 5886 w 10023"/>
              <a:gd name="connsiteY28" fmla="*/ 35 h 10078"/>
              <a:gd name="connsiteX29" fmla="*/ 6461 w 10023"/>
              <a:gd name="connsiteY29" fmla="*/ 71 h 10078"/>
              <a:gd name="connsiteX30" fmla="*/ 6746 w 10023"/>
              <a:gd name="connsiteY30" fmla="*/ 177 h 10078"/>
              <a:gd name="connsiteX31" fmla="*/ 6932 w 10023"/>
              <a:gd name="connsiteY31" fmla="*/ 106 h 10078"/>
              <a:gd name="connsiteX32" fmla="*/ 7139 w 10023"/>
              <a:gd name="connsiteY32" fmla="*/ 177 h 10078"/>
              <a:gd name="connsiteX33" fmla="*/ 7294 w 10023"/>
              <a:gd name="connsiteY33" fmla="*/ 394 h 10078"/>
              <a:gd name="connsiteX34" fmla="*/ 7428 w 10023"/>
              <a:gd name="connsiteY34" fmla="*/ 603 h 10078"/>
              <a:gd name="connsiteX35" fmla="*/ 7871 w 10023"/>
              <a:gd name="connsiteY35" fmla="*/ 820 h 10078"/>
              <a:gd name="connsiteX36" fmla="*/ 8105 w 10023"/>
              <a:gd name="connsiteY36" fmla="*/ 1103 h 10078"/>
              <a:gd name="connsiteX37" fmla="*/ 8367 w 10023"/>
              <a:gd name="connsiteY37" fmla="*/ 1745 h 10078"/>
              <a:gd name="connsiteX38" fmla="*/ 8447 w 10023"/>
              <a:gd name="connsiteY38" fmla="*/ 1993 h 10078"/>
              <a:gd name="connsiteX39" fmla="*/ 8604 w 10023"/>
              <a:gd name="connsiteY39" fmla="*/ 2600 h 10078"/>
              <a:gd name="connsiteX40" fmla="*/ 8671 w 10023"/>
              <a:gd name="connsiteY40" fmla="*/ 3981 h 10078"/>
              <a:gd name="connsiteX41" fmla="*/ 9057 w 10023"/>
              <a:gd name="connsiteY41" fmla="*/ 4545 h 10078"/>
              <a:gd name="connsiteX42" fmla="*/ 9248 w 10023"/>
              <a:gd name="connsiteY42" fmla="*/ 5203 h 10078"/>
              <a:gd name="connsiteX43" fmla="*/ 9496 w 10023"/>
              <a:gd name="connsiteY43" fmla="*/ 6434 h 10078"/>
              <a:gd name="connsiteX44" fmla="*/ 9468 w 10023"/>
              <a:gd name="connsiteY44" fmla="*/ 8011 h 10078"/>
              <a:gd name="connsiteX45" fmla="*/ 9840 w 10023"/>
              <a:gd name="connsiteY45" fmla="*/ 9072 h 10078"/>
              <a:gd name="connsiteX46" fmla="*/ 10023 w 10023"/>
              <a:gd name="connsiteY46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17 w 10023"/>
              <a:gd name="connsiteY9" fmla="*/ 6268 h 10078"/>
              <a:gd name="connsiteX10" fmla="*/ 444 w 10023"/>
              <a:gd name="connsiteY10" fmla="*/ 5808 h 10078"/>
              <a:gd name="connsiteX11" fmla="*/ 680 w 10023"/>
              <a:gd name="connsiteY11" fmla="*/ 4416 h 10078"/>
              <a:gd name="connsiteX12" fmla="*/ 757 w 10023"/>
              <a:gd name="connsiteY12" fmla="*/ 4006 h 10078"/>
              <a:gd name="connsiteX13" fmla="*/ 1046 w 10023"/>
              <a:gd name="connsiteY13" fmla="*/ 3102 h 10078"/>
              <a:gd name="connsiteX14" fmla="*/ 1176 w 10023"/>
              <a:gd name="connsiteY14" fmla="*/ 2565 h 10078"/>
              <a:gd name="connsiteX15" fmla="*/ 1334 w 10023"/>
              <a:gd name="connsiteY15" fmla="*/ 2135 h 10078"/>
              <a:gd name="connsiteX16" fmla="*/ 1674 w 10023"/>
              <a:gd name="connsiteY16" fmla="*/ 1427 h 10078"/>
              <a:gd name="connsiteX17" fmla="*/ 1830 w 10023"/>
              <a:gd name="connsiteY17" fmla="*/ 1285 h 10078"/>
              <a:gd name="connsiteX18" fmla="*/ 2146 w 10023"/>
              <a:gd name="connsiteY18" fmla="*/ 784 h 10078"/>
              <a:gd name="connsiteX19" fmla="*/ 2431 w 10023"/>
              <a:gd name="connsiteY19" fmla="*/ 566 h 10078"/>
              <a:gd name="connsiteX20" fmla="*/ 3400 w 10023"/>
              <a:gd name="connsiteY20" fmla="*/ 359 h 10078"/>
              <a:gd name="connsiteX21" fmla="*/ 4185 w 10023"/>
              <a:gd name="connsiteY21" fmla="*/ 288 h 10078"/>
              <a:gd name="connsiteX22" fmla="*/ 4576 w 10023"/>
              <a:gd name="connsiteY22" fmla="*/ 0 h 10078"/>
              <a:gd name="connsiteX23" fmla="*/ 4969 w 10023"/>
              <a:gd name="connsiteY23" fmla="*/ 35 h 10078"/>
              <a:gd name="connsiteX24" fmla="*/ 5047 w 10023"/>
              <a:gd name="connsiteY24" fmla="*/ 106 h 10078"/>
              <a:gd name="connsiteX25" fmla="*/ 5307 w 10023"/>
              <a:gd name="connsiteY25" fmla="*/ 252 h 10078"/>
              <a:gd name="connsiteX26" fmla="*/ 5805 w 10023"/>
              <a:gd name="connsiteY26" fmla="*/ 177 h 10078"/>
              <a:gd name="connsiteX27" fmla="*/ 5886 w 10023"/>
              <a:gd name="connsiteY27" fmla="*/ 35 h 10078"/>
              <a:gd name="connsiteX28" fmla="*/ 6461 w 10023"/>
              <a:gd name="connsiteY28" fmla="*/ 71 h 10078"/>
              <a:gd name="connsiteX29" fmla="*/ 6746 w 10023"/>
              <a:gd name="connsiteY29" fmla="*/ 177 h 10078"/>
              <a:gd name="connsiteX30" fmla="*/ 6932 w 10023"/>
              <a:gd name="connsiteY30" fmla="*/ 106 h 10078"/>
              <a:gd name="connsiteX31" fmla="*/ 7139 w 10023"/>
              <a:gd name="connsiteY31" fmla="*/ 177 h 10078"/>
              <a:gd name="connsiteX32" fmla="*/ 7294 w 10023"/>
              <a:gd name="connsiteY32" fmla="*/ 394 h 10078"/>
              <a:gd name="connsiteX33" fmla="*/ 7428 w 10023"/>
              <a:gd name="connsiteY33" fmla="*/ 603 h 10078"/>
              <a:gd name="connsiteX34" fmla="*/ 7871 w 10023"/>
              <a:gd name="connsiteY34" fmla="*/ 820 h 10078"/>
              <a:gd name="connsiteX35" fmla="*/ 8105 w 10023"/>
              <a:gd name="connsiteY35" fmla="*/ 1103 h 10078"/>
              <a:gd name="connsiteX36" fmla="*/ 8367 w 10023"/>
              <a:gd name="connsiteY36" fmla="*/ 1745 h 10078"/>
              <a:gd name="connsiteX37" fmla="*/ 8447 w 10023"/>
              <a:gd name="connsiteY37" fmla="*/ 1993 h 10078"/>
              <a:gd name="connsiteX38" fmla="*/ 8604 w 10023"/>
              <a:gd name="connsiteY38" fmla="*/ 2600 h 10078"/>
              <a:gd name="connsiteX39" fmla="*/ 8671 w 10023"/>
              <a:gd name="connsiteY39" fmla="*/ 3981 h 10078"/>
              <a:gd name="connsiteX40" fmla="*/ 9057 w 10023"/>
              <a:gd name="connsiteY40" fmla="*/ 4545 h 10078"/>
              <a:gd name="connsiteX41" fmla="*/ 9248 w 10023"/>
              <a:gd name="connsiteY41" fmla="*/ 5203 h 10078"/>
              <a:gd name="connsiteX42" fmla="*/ 9496 w 10023"/>
              <a:gd name="connsiteY42" fmla="*/ 6434 h 10078"/>
              <a:gd name="connsiteX43" fmla="*/ 9468 w 10023"/>
              <a:gd name="connsiteY43" fmla="*/ 8011 h 10078"/>
              <a:gd name="connsiteX44" fmla="*/ 9840 w 10023"/>
              <a:gd name="connsiteY44" fmla="*/ 9072 h 10078"/>
              <a:gd name="connsiteX45" fmla="*/ 10023 w 10023"/>
              <a:gd name="connsiteY45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575 w 10023"/>
              <a:gd name="connsiteY7" fmla="*/ 6805 h 10078"/>
              <a:gd name="connsiteX8" fmla="*/ 471 w 10023"/>
              <a:gd name="connsiteY8" fmla="*/ 6450 h 10078"/>
              <a:gd name="connsiteX9" fmla="*/ 444 w 10023"/>
              <a:gd name="connsiteY9" fmla="*/ 5808 h 10078"/>
              <a:gd name="connsiteX10" fmla="*/ 680 w 10023"/>
              <a:gd name="connsiteY10" fmla="*/ 4416 h 10078"/>
              <a:gd name="connsiteX11" fmla="*/ 757 w 10023"/>
              <a:gd name="connsiteY11" fmla="*/ 4006 h 10078"/>
              <a:gd name="connsiteX12" fmla="*/ 1046 w 10023"/>
              <a:gd name="connsiteY12" fmla="*/ 3102 h 10078"/>
              <a:gd name="connsiteX13" fmla="*/ 1176 w 10023"/>
              <a:gd name="connsiteY13" fmla="*/ 2565 h 10078"/>
              <a:gd name="connsiteX14" fmla="*/ 1334 w 10023"/>
              <a:gd name="connsiteY14" fmla="*/ 2135 h 10078"/>
              <a:gd name="connsiteX15" fmla="*/ 1674 w 10023"/>
              <a:gd name="connsiteY15" fmla="*/ 1427 h 10078"/>
              <a:gd name="connsiteX16" fmla="*/ 1830 w 10023"/>
              <a:gd name="connsiteY16" fmla="*/ 1285 h 10078"/>
              <a:gd name="connsiteX17" fmla="*/ 2146 w 10023"/>
              <a:gd name="connsiteY17" fmla="*/ 784 h 10078"/>
              <a:gd name="connsiteX18" fmla="*/ 2431 w 10023"/>
              <a:gd name="connsiteY18" fmla="*/ 566 h 10078"/>
              <a:gd name="connsiteX19" fmla="*/ 3400 w 10023"/>
              <a:gd name="connsiteY19" fmla="*/ 359 h 10078"/>
              <a:gd name="connsiteX20" fmla="*/ 4185 w 10023"/>
              <a:gd name="connsiteY20" fmla="*/ 288 h 10078"/>
              <a:gd name="connsiteX21" fmla="*/ 4576 w 10023"/>
              <a:gd name="connsiteY21" fmla="*/ 0 h 10078"/>
              <a:gd name="connsiteX22" fmla="*/ 4969 w 10023"/>
              <a:gd name="connsiteY22" fmla="*/ 35 h 10078"/>
              <a:gd name="connsiteX23" fmla="*/ 5047 w 10023"/>
              <a:gd name="connsiteY23" fmla="*/ 106 h 10078"/>
              <a:gd name="connsiteX24" fmla="*/ 5307 w 10023"/>
              <a:gd name="connsiteY24" fmla="*/ 252 h 10078"/>
              <a:gd name="connsiteX25" fmla="*/ 5805 w 10023"/>
              <a:gd name="connsiteY25" fmla="*/ 177 h 10078"/>
              <a:gd name="connsiteX26" fmla="*/ 5886 w 10023"/>
              <a:gd name="connsiteY26" fmla="*/ 35 h 10078"/>
              <a:gd name="connsiteX27" fmla="*/ 6461 w 10023"/>
              <a:gd name="connsiteY27" fmla="*/ 71 h 10078"/>
              <a:gd name="connsiteX28" fmla="*/ 6746 w 10023"/>
              <a:gd name="connsiteY28" fmla="*/ 177 h 10078"/>
              <a:gd name="connsiteX29" fmla="*/ 6932 w 10023"/>
              <a:gd name="connsiteY29" fmla="*/ 106 h 10078"/>
              <a:gd name="connsiteX30" fmla="*/ 7139 w 10023"/>
              <a:gd name="connsiteY30" fmla="*/ 177 h 10078"/>
              <a:gd name="connsiteX31" fmla="*/ 7294 w 10023"/>
              <a:gd name="connsiteY31" fmla="*/ 394 h 10078"/>
              <a:gd name="connsiteX32" fmla="*/ 7428 w 10023"/>
              <a:gd name="connsiteY32" fmla="*/ 603 h 10078"/>
              <a:gd name="connsiteX33" fmla="*/ 7871 w 10023"/>
              <a:gd name="connsiteY33" fmla="*/ 820 h 10078"/>
              <a:gd name="connsiteX34" fmla="*/ 8105 w 10023"/>
              <a:gd name="connsiteY34" fmla="*/ 1103 h 10078"/>
              <a:gd name="connsiteX35" fmla="*/ 8367 w 10023"/>
              <a:gd name="connsiteY35" fmla="*/ 1745 h 10078"/>
              <a:gd name="connsiteX36" fmla="*/ 8447 w 10023"/>
              <a:gd name="connsiteY36" fmla="*/ 1993 h 10078"/>
              <a:gd name="connsiteX37" fmla="*/ 8604 w 10023"/>
              <a:gd name="connsiteY37" fmla="*/ 2600 h 10078"/>
              <a:gd name="connsiteX38" fmla="*/ 8671 w 10023"/>
              <a:gd name="connsiteY38" fmla="*/ 3981 h 10078"/>
              <a:gd name="connsiteX39" fmla="*/ 9057 w 10023"/>
              <a:gd name="connsiteY39" fmla="*/ 4545 h 10078"/>
              <a:gd name="connsiteX40" fmla="*/ 9248 w 10023"/>
              <a:gd name="connsiteY40" fmla="*/ 5203 h 10078"/>
              <a:gd name="connsiteX41" fmla="*/ 9496 w 10023"/>
              <a:gd name="connsiteY41" fmla="*/ 6434 h 10078"/>
              <a:gd name="connsiteX42" fmla="*/ 9468 w 10023"/>
              <a:gd name="connsiteY42" fmla="*/ 8011 h 10078"/>
              <a:gd name="connsiteX43" fmla="*/ 9840 w 10023"/>
              <a:gd name="connsiteY43" fmla="*/ 9072 h 10078"/>
              <a:gd name="connsiteX44" fmla="*/ 10023 w 10023"/>
              <a:gd name="connsiteY44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602 w 10023"/>
              <a:gd name="connsiteY6" fmla="*/ 7372 h 10078"/>
              <a:gd name="connsiteX7" fmla="*/ 471 w 10023"/>
              <a:gd name="connsiteY7" fmla="*/ 6450 h 10078"/>
              <a:gd name="connsiteX8" fmla="*/ 444 w 10023"/>
              <a:gd name="connsiteY8" fmla="*/ 5808 h 10078"/>
              <a:gd name="connsiteX9" fmla="*/ 680 w 10023"/>
              <a:gd name="connsiteY9" fmla="*/ 4416 h 10078"/>
              <a:gd name="connsiteX10" fmla="*/ 757 w 10023"/>
              <a:gd name="connsiteY10" fmla="*/ 4006 h 10078"/>
              <a:gd name="connsiteX11" fmla="*/ 1046 w 10023"/>
              <a:gd name="connsiteY11" fmla="*/ 3102 h 10078"/>
              <a:gd name="connsiteX12" fmla="*/ 1176 w 10023"/>
              <a:gd name="connsiteY12" fmla="*/ 2565 h 10078"/>
              <a:gd name="connsiteX13" fmla="*/ 1334 w 10023"/>
              <a:gd name="connsiteY13" fmla="*/ 2135 h 10078"/>
              <a:gd name="connsiteX14" fmla="*/ 1674 w 10023"/>
              <a:gd name="connsiteY14" fmla="*/ 1427 h 10078"/>
              <a:gd name="connsiteX15" fmla="*/ 1830 w 10023"/>
              <a:gd name="connsiteY15" fmla="*/ 1285 h 10078"/>
              <a:gd name="connsiteX16" fmla="*/ 2146 w 10023"/>
              <a:gd name="connsiteY16" fmla="*/ 784 h 10078"/>
              <a:gd name="connsiteX17" fmla="*/ 2431 w 10023"/>
              <a:gd name="connsiteY17" fmla="*/ 566 h 10078"/>
              <a:gd name="connsiteX18" fmla="*/ 3400 w 10023"/>
              <a:gd name="connsiteY18" fmla="*/ 359 h 10078"/>
              <a:gd name="connsiteX19" fmla="*/ 4185 w 10023"/>
              <a:gd name="connsiteY19" fmla="*/ 288 h 10078"/>
              <a:gd name="connsiteX20" fmla="*/ 4576 w 10023"/>
              <a:gd name="connsiteY20" fmla="*/ 0 h 10078"/>
              <a:gd name="connsiteX21" fmla="*/ 4969 w 10023"/>
              <a:gd name="connsiteY21" fmla="*/ 35 h 10078"/>
              <a:gd name="connsiteX22" fmla="*/ 5047 w 10023"/>
              <a:gd name="connsiteY22" fmla="*/ 106 h 10078"/>
              <a:gd name="connsiteX23" fmla="*/ 5307 w 10023"/>
              <a:gd name="connsiteY23" fmla="*/ 252 h 10078"/>
              <a:gd name="connsiteX24" fmla="*/ 5805 w 10023"/>
              <a:gd name="connsiteY24" fmla="*/ 177 h 10078"/>
              <a:gd name="connsiteX25" fmla="*/ 5886 w 10023"/>
              <a:gd name="connsiteY25" fmla="*/ 35 h 10078"/>
              <a:gd name="connsiteX26" fmla="*/ 6461 w 10023"/>
              <a:gd name="connsiteY26" fmla="*/ 71 h 10078"/>
              <a:gd name="connsiteX27" fmla="*/ 6746 w 10023"/>
              <a:gd name="connsiteY27" fmla="*/ 177 h 10078"/>
              <a:gd name="connsiteX28" fmla="*/ 6932 w 10023"/>
              <a:gd name="connsiteY28" fmla="*/ 106 h 10078"/>
              <a:gd name="connsiteX29" fmla="*/ 7139 w 10023"/>
              <a:gd name="connsiteY29" fmla="*/ 177 h 10078"/>
              <a:gd name="connsiteX30" fmla="*/ 7294 w 10023"/>
              <a:gd name="connsiteY30" fmla="*/ 394 h 10078"/>
              <a:gd name="connsiteX31" fmla="*/ 7428 w 10023"/>
              <a:gd name="connsiteY31" fmla="*/ 603 h 10078"/>
              <a:gd name="connsiteX32" fmla="*/ 7871 w 10023"/>
              <a:gd name="connsiteY32" fmla="*/ 820 h 10078"/>
              <a:gd name="connsiteX33" fmla="*/ 8105 w 10023"/>
              <a:gd name="connsiteY33" fmla="*/ 1103 h 10078"/>
              <a:gd name="connsiteX34" fmla="*/ 8367 w 10023"/>
              <a:gd name="connsiteY34" fmla="*/ 1745 h 10078"/>
              <a:gd name="connsiteX35" fmla="*/ 8447 w 10023"/>
              <a:gd name="connsiteY35" fmla="*/ 1993 h 10078"/>
              <a:gd name="connsiteX36" fmla="*/ 8604 w 10023"/>
              <a:gd name="connsiteY36" fmla="*/ 2600 h 10078"/>
              <a:gd name="connsiteX37" fmla="*/ 8671 w 10023"/>
              <a:gd name="connsiteY37" fmla="*/ 3981 h 10078"/>
              <a:gd name="connsiteX38" fmla="*/ 9057 w 10023"/>
              <a:gd name="connsiteY38" fmla="*/ 4545 h 10078"/>
              <a:gd name="connsiteX39" fmla="*/ 9248 w 10023"/>
              <a:gd name="connsiteY39" fmla="*/ 5203 h 10078"/>
              <a:gd name="connsiteX40" fmla="*/ 9496 w 10023"/>
              <a:gd name="connsiteY40" fmla="*/ 6434 h 10078"/>
              <a:gd name="connsiteX41" fmla="*/ 9468 w 10023"/>
              <a:gd name="connsiteY41" fmla="*/ 8011 h 10078"/>
              <a:gd name="connsiteX42" fmla="*/ 9840 w 10023"/>
              <a:gd name="connsiteY42" fmla="*/ 9072 h 10078"/>
              <a:gd name="connsiteX43" fmla="*/ 10023 w 10023"/>
              <a:gd name="connsiteY43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471 w 10023"/>
              <a:gd name="connsiteY6" fmla="*/ 6450 h 10078"/>
              <a:gd name="connsiteX7" fmla="*/ 444 w 10023"/>
              <a:gd name="connsiteY7" fmla="*/ 5808 h 10078"/>
              <a:gd name="connsiteX8" fmla="*/ 680 w 10023"/>
              <a:gd name="connsiteY8" fmla="*/ 4416 h 10078"/>
              <a:gd name="connsiteX9" fmla="*/ 757 w 10023"/>
              <a:gd name="connsiteY9" fmla="*/ 4006 h 10078"/>
              <a:gd name="connsiteX10" fmla="*/ 1046 w 10023"/>
              <a:gd name="connsiteY10" fmla="*/ 3102 h 10078"/>
              <a:gd name="connsiteX11" fmla="*/ 1176 w 10023"/>
              <a:gd name="connsiteY11" fmla="*/ 2565 h 10078"/>
              <a:gd name="connsiteX12" fmla="*/ 1334 w 10023"/>
              <a:gd name="connsiteY12" fmla="*/ 2135 h 10078"/>
              <a:gd name="connsiteX13" fmla="*/ 1674 w 10023"/>
              <a:gd name="connsiteY13" fmla="*/ 1427 h 10078"/>
              <a:gd name="connsiteX14" fmla="*/ 1830 w 10023"/>
              <a:gd name="connsiteY14" fmla="*/ 1285 h 10078"/>
              <a:gd name="connsiteX15" fmla="*/ 2146 w 10023"/>
              <a:gd name="connsiteY15" fmla="*/ 784 h 10078"/>
              <a:gd name="connsiteX16" fmla="*/ 2431 w 10023"/>
              <a:gd name="connsiteY16" fmla="*/ 566 h 10078"/>
              <a:gd name="connsiteX17" fmla="*/ 3400 w 10023"/>
              <a:gd name="connsiteY17" fmla="*/ 359 h 10078"/>
              <a:gd name="connsiteX18" fmla="*/ 4185 w 10023"/>
              <a:gd name="connsiteY18" fmla="*/ 288 h 10078"/>
              <a:gd name="connsiteX19" fmla="*/ 4576 w 10023"/>
              <a:gd name="connsiteY19" fmla="*/ 0 h 10078"/>
              <a:gd name="connsiteX20" fmla="*/ 4969 w 10023"/>
              <a:gd name="connsiteY20" fmla="*/ 35 h 10078"/>
              <a:gd name="connsiteX21" fmla="*/ 5047 w 10023"/>
              <a:gd name="connsiteY21" fmla="*/ 106 h 10078"/>
              <a:gd name="connsiteX22" fmla="*/ 5307 w 10023"/>
              <a:gd name="connsiteY22" fmla="*/ 252 h 10078"/>
              <a:gd name="connsiteX23" fmla="*/ 5805 w 10023"/>
              <a:gd name="connsiteY23" fmla="*/ 177 h 10078"/>
              <a:gd name="connsiteX24" fmla="*/ 5886 w 10023"/>
              <a:gd name="connsiteY24" fmla="*/ 35 h 10078"/>
              <a:gd name="connsiteX25" fmla="*/ 6461 w 10023"/>
              <a:gd name="connsiteY25" fmla="*/ 71 h 10078"/>
              <a:gd name="connsiteX26" fmla="*/ 6746 w 10023"/>
              <a:gd name="connsiteY26" fmla="*/ 177 h 10078"/>
              <a:gd name="connsiteX27" fmla="*/ 6932 w 10023"/>
              <a:gd name="connsiteY27" fmla="*/ 106 h 10078"/>
              <a:gd name="connsiteX28" fmla="*/ 7139 w 10023"/>
              <a:gd name="connsiteY28" fmla="*/ 177 h 10078"/>
              <a:gd name="connsiteX29" fmla="*/ 7294 w 10023"/>
              <a:gd name="connsiteY29" fmla="*/ 394 h 10078"/>
              <a:gd name="connsiteX30" fmla="*/ 7428 w 10023"/>
              <a:gd name="connsiteY30" fmla="*/ 603 h 10078"/>
              <a:gd name="connsiteX31" fmla="*/ 7871 w 10023"/>
              <a:gd name="connsiteY31" fmla="*/ 820 h 10078"/>
              <a:gd name="connsiteX32" fmla="*/ 8105 w 10023"/>
              <a:gd name="connsiteY32" fmla="*/ 1103 h 10078"/>
              <a:gd name="connsiteX33" fmla="*/ 8367 w 10023"/>
              <a:gd name="connsiteY33" fmla="*/ 1745 h 10078"/>
              <a:gd name="connsiteX34" fmla="*/ 8447 w 10023"/>
              <a:gd name="connsiteY34" fmla="*/ 1993 h 10078"/>
              <a:gd name="connsiteX35" fmla="*/ 8604 w 10023"/>
              <a:gd name="connsiteY35" fmla="*/ 2600 h 10078"/>
              <a:gd name="connsiteX36" fmla="*/ 8671 w 10023"/>
              <a:gd name="connsiteY36" fmla="*/ 3981 h 10078"/>
              <a:gd name="connsiteX37" fmla="*/ 9057 w 10023"/>
              <a:gd name="connsiteY37" fmla="*/ 4545 h 10078"/>
              <a:gd name="connsiteX38" fmla="*/ 9248 w 10023"/>
              <a:gd name="connsiteY38" fmla="*/ 5203 h 10078"/>
              <a:gd name="connsiteX39" fmla="*/ 9496 w 10023"/>
              <a:gd name="connsiteY39" fmla="*/ 6434 h 10078"/>
              <a:gd name="connsiteX40" fmla="*/ 9468 w 10023"/>
              <a:gd name="connsiteY40" fmla="*/ 8011 h 10078"/>
              <a:gd name="connsiteX41" fmla="*/ 9840 w 10023"/>
              <a:gd name="connsiteY41" fmla="*/ 9072 h 10078"/>
              <a:gd name="connsiteX42" fmla="*/ 10023 w 10023"/>
              <a:gd name="connsiteY42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92 w 10023"/>
              <a:gd name="connsiteY3" fmla="*/ 8944 h 10078"/>
              <a:gd name="connsiteX4" fmla="*/ 341 w 10023"/>
              <a:gd name="connsiteY4" fmla="*/ 8408 h 10078"/>
              <a:gd name="connsiteX5" fmla="*/ 288 w 10023"/>
              <a:gd name="connsiteY5" fmla="*/ 8302 h 10078"/>
              <a:gd name="connsiteX6" fmla="*/ 444 w 10023"/>
              <a:gd name="connsiteY6" fmla="*/ 5808 h 10078"/>
              <a:gd name="connsiteX7" fmla="*/ 680 w 10023"/>
              <a:gd name="connsiteY7" fmla="*/ 4416 h 10078"/>
              <a:gd name="connsiteX8" fmla="*/ 757 w 10023"/>
              <a:gd name="connsiteY8" fmla="*/ 4006 h 10078"/>
              <a:gd name="connsiteX9" fmla="*/ 1046 w 10023"/>
              <a:gd name="connsiteY9" fmla="*/ 3102 h 10078"/>
              <a:gd name="connsiteX10" fmla="*/ 1176 w 10023"/>
              <a:gd name="connsiteY10" fmla="*/ 2565 h 10078"/>
              <a:gd name="connsiteX11" fmla="*/ 1334 w 10023"/>
              <a:gd name="connsiteY11" fmla="*/ 2135 h 10078"/>
              <a:gd name="connsiteX12" fmla="*/ 1674 w 10023"/>
              <a:gd name="connsiteY12" fmla="*/ 1427 h 10078"/>
              <a:gd name="connsiteX13" fmla="*/ 1830 w 10023"/>
              <a:gd name="connsiteY13" fmla="*/ 1285 h 10078"/>
              <a:gd name="connsiteX14" fmla="*/ 2146 w 10023"/>
              <a:gd name="connsiteY14" fmla="*/ 784 h 10078"/>
              <a:gd name="connsiteX15" fmla="*/ 2431 w 10023"/>
              <a:gd name="connsiteY15" fmla="*/ 566 h 10078"/>
              <a:gd name="connsiteX16" fmla="*/ 3400 w 10023"/>
              <a:gd name="connsiteY16" fmla="*/ 359 h 10078"/>
              <a:gd name="connsiteX17" fmla="*/ 4185 w 10023"/>
              <a:gd name="connsiteY17" fmla="*/ 288 h 10078"/>
              <a:gd name="connsiteX18" fmla="*/ 4576 w 10023"/>
              <a:gd name="connsiteY18" fmla="*/ 0 h 10078"/>
              <a:gd name="connsiteX19" fmla="*/ 4969 w 10023"/>
              <a:gd name="connsiteY19" fmla="*/ 35 h 10078"/>
              <a:gd name="connsiteX20" fmla="*/ 5047 w 10023"/>
              <a:gd name="connsiteY20" fmla="*/ 106 h 10078"/>
              <a:gd name="connsiteX21" fmla="*/ 5307 w 10023"/>
              <a:gd name="connsiteY21" fmla="*/ 252 h 10078"/>
              <a:gd name="connsiteX22" fmla="*/ 5805 w 10023"/>
              <a:gd name="connsiteY22" fmla="*/ 177 h 10078"/>
              <a:gd name="connsiteX23" fmla="*/ 5886 w 10023"/>
              <a:gd name="connsiteY23" fmla="*/ 35 h 10078"/>
              <a:gd name="connsiteX24" fmla="*/ 6461 w 10023"/>
              <a:gd name="connsiteY24" fmla="*/ 71 h 10078"/>
              <a:gd name="connsiteX25" fmla="*/ 6746 w 10023"/>
              <a:gd name="connsiteY25" fmla="*/ 177 h 10078"/>
              <a:gd name="connsiteX26" fmla="*/ 6932 w 10023"/>
              <a:gd name="connsiteY26" fmla="*/ 106 h 10078"/>
              <a:gd name="connsiteX27" fmla="*/ 7139 w 10023"/>
              <a:gd name="connsiteY27" fmla="*/ 177 h 10078"/>
              <a:gd name="connsiteX28" fmla="*/ 7294 w 10023"/>
              <a:gd name="connsiteY28" fmla="*/ 394 h 10078"/>
              <a:gd name="connsiteX29" fmla="*/ 7428 w 10023"/>
              <a:gd name="connsiteY29" fmla="*/ 603 h 10078"/>
              <a:gd name="connsiteX30" fmla="*/ 7871 w 10023"/>
              <a:gd name="connsiteY30" fmla="*/ 820 h 10078"/>
              <a:gd name="connsiteX31" fmla="*/ 8105 w 10023"/>
              <a:gd name="connsiteY31" fmla="*/ 1103 h 10078"/>
              <a:gd name="connsiteX32" fmla="*/ 8367 w 10023"/>
              <a:gd name="connsiteY32" fmla="*/ 1745 h 10078"/>
              <a:gd name="connsiteX33" fmla="*/ 8447 w 10023"/>
              <a:gd name="connsiteY33" fmla="*/ 1993 h 10078"/>
              <a:gd name="connsiteX34" fmla="*/ 8604 w 10023"/>
              <a:gd name="connsiteY34" fmla="*/ 2600 h 10078"/>
              <a:gd name="connsiteX35" fmla="*/ 8671 w 10023"/>
              <a:gd name="connsiteY35" fmla="*/ 3981 h 10078"/>
              <a:gd name="connsiteX36" fmla="*/ 9057 w 10023"/>
              <a:gd name="connsiteY36" fmla="*/ 4545 h 10078"/>
              <a:gd name="connsiteX37" fmla="*/ 9248 w 10023"/>
              <a:gd name="connsiteY37" fmla="*/ 5203 h 10078"/>
              <a:gd name="connsiteX38" fmla="*/ 9496 w 10023"/>
              <a:gd name="connsiteY38" fmla="*/ 6434 h 10078"/>
              <a:gd name="connsiteX39" fmla="*/ 9468 w 10023"/>
              <a:gd name="connsiteY39" fmla="*/ 8011 h 10078"/>
              <a:gd name="connsiteX40" fmla="*/ 9840 w 10023"/>
              <a:gd name="connsiteY40" fmla="*/ 9072 h 10078"/>
              <a:gd name="connsiteX41" fmla="*/ 10023 w 10023"/>
              <a:gd name="connsiteY41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41 w 10023"/>
              <a:gd name="connsiteY3" fmla="*/ 8408 h 10078"/>
              <a:gd name="connsiteX4" fmla="*/ 288 w 10023"/>
              <a:gd name="connsiteY4" fmla="*/ 8302 h 10078"/>
              <a:gd name="connsiteX5" fmla="*/ 444 w 10023"/>
              <a:gd name="connsiteY5" fmla="*/ 5808 h 10078"/>
              <a:gd name="connsiteX6" fmla="*/ 680 w 10023"/>
              <a:gd name="connsiteY6" fmla="*/ 4416 h 10078"/>
              <a:gd name="connsiteX7" fmla="*/ 757 w 10023"/>
              <a:gd name="connsiteY7" fmla="*/ 4006 h 10078"/>
              <a:gd name="connsiteX8" fmla="*/ 1046 w 10023"/>
              <a:gd name="connsiteY8" fmla="*/ 3102 h 10078"/>
              <a:gd name="connsiteX9" fmla="*/ 1176 w 10023"/>
              <a:gd name="connsiteY9" fmla="*/ 2565 h 10078"/>
              <a:gd name="connsiteX10" fmla="*/ 1334 w 10023"/>
              <a:gd name="connsiteY10" fmla="*/ 2135 h 10078"/>
              <a:gd name="connsiteX11" fmla="*/ 1674 w 10023"/>
              <a:gd name="connsiteY11" fmla="*/ 1427 h 10078"/>
              <a:gd name="connsiteX12" fmla="*/ 1830 w 10023"/>
              <a:gd name="connsiteY12" fmla="*/ 1285 h 10078"/>
              <a:gd name="connsiteX13" fmla="*/ 2146 w 10023"/>
              <a:gd name="connsiteY13" fmla="*/ 784 h 10078"/>
              <a:gd name="connsiteX14" fmla="*/ 2431 w 10023"/>
              <a:gd name="connsiteY14" fmla="*/ 566 h 10078"/>
              <a:gd name="connsiteX15" fmla="*/ 3400 w 10023"/>
              <a:gd name="connsiteY15" fmla="*/ 359 h 10078"/>
              <a:gd name="connsiteX16" fmla="*/ 4185 w 10023"/>
              <a:gd name="connsiteY16" fmla="*/ 288 h 10078"/>
              <a:gd name="connsiteX17" fmla="*/ 4576 w 10023"/>
              <a:gd name="connsiteY17" fmla="*/ 0 h 10078"/>
              <a:gd name="connsiteX18" fmla="*/ 4969 w 10023"/>
              <a:gd name="connsiteY18" fmla="*/ 35 h 10078"/>
              <a:gd name="connsiteX19" fmla="*/ 5047 w 10023"/>
              <a:gd name="connsiteY19" fmla="*/ 106 h 10078"/>
              <a:gd name="connsiteX20" fmla="*/ 5307 w 10023"/>
              <a:gd name="connsiteY20" fmla="*/ 252 h 10078"/>
              <a:gd name="connsiteX21" fmla="*/ 5805 w 10023"/>
              <a:gd name="connsiteY21" fmla="*/ 177 h 10078"/>
              <a:gd name="connsiteX22" fmla="*/ 5886 w 10023"/>
              <a:gd name="connsiteY22" fmla="*/ 35 h 10078"/>
              <a:gd name="connsiteX23" fmla="*/ 6461 w 10023"/>
              <a:gd name="connsiteY23" fmla="*/ 71 h 10078"/>
              <a:gd name="connsiteX24" fmla="*/ 6746 w 10023"/>
              <a:gd name="connsiteY24" fmla="*/ 177 h 10078"/>
              <a:gd name="connsiteX25" fmla="*/ 6932 w 10023"/>
              <a:gd name="connsiteY25" fmla="*/ 106 h 10078"/>
              <a:gd name="connsiteX26" fmla="*/ 7139 w 10023"/>
              <a:gd name="connsiteY26" fmla="*/ 177 h 10078"/>
              <a:gd name="connsiteX27" fmla="*/ 7294 w 10023"/>
              <a:gd name="connsiteY27" fmla="*/ 394 h 10078"/>
              <a:gd name="connsiteX28" fmla="*/ 7428 w 10023"/>
              <a:gd name="connsiteY28" fmla="*/ 603 h 10078"/>
              <a:gd name="connsiteX29" fmla="*/ 7871 w 10023"/>
              <a:gd name="connsiteY29" fmla="*/ 820 h 10078"/>
              <a:gd name="connsiteX30" fmla="*/ 8105 w 10023"/>
              <a:gd name="connsiteY30" fmla="*/ 1103 h 10078"/>
              <a:gd name="connsiteX31" fmla="*/ 8367 w 10023"/>
              <a:gd name="connsiteY31" fmla="*/ 1745 h 10078"/>
              <a:gd name="connsiteX32" fmla="*/ 8447 w 10023"/>
              <a:gd name="connsiteY32" fmla="*/ 1993 h 10078"/>
              <a:gd name="connsiteX33" fmla="*/ 8604 w 10023"/>
              <a:gd name="connsiteY33" fmla="*/ 2600 h 10078"/>
              <a:gd name="connsiteX34" fmla="*/ 8671 w 10023"/>
              <a:gd name="connsiteY34" fmla="*/ 3981 h 10078"/>
              <a:gd name="connsiteX35" fmla="*/ 9057 w 10023"/>
              <a:gd name="connsiteY35" fmla="*/ 4545 h 10078"/>
              <a:gd name="connsiteX36" fmla="*/ 9248 w 10023"/>
              <a:gd name="connsiteY36" fmla="*/ 5203 h 10078"/>
              <a:gd name="connsiteX37" fmla="*/ 9496 w 10023"/>
              <a:gd name="connsiteY37" fmla="*/ 6434 h 10078"/>
              <a:gd name="connsiteX38" fmla="*/ 9468 w 10023"/>
              <a:gd name="connsiteY38" fmla="*/ 8011 h 10078"/>
              <a:gd name="connsiteX39" fmla="*/ 9840 w 10023"/>
              <a:gd name="connsiteY39" fmla="*/ 9072 h 10078"/>
              <a:gd name="connsiteX40" fmla="*/ 10023 w 10023"/>
              <a:gd name="connsiteY40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288 w 10023"/>
              <a:gd name="connsiteY2" fmla="*/ 9444 h 10078"/>
              <a:gd name="connsiteX3" fmla="*/ 341 w 10023"/>
              <a:gd name="connsiteY3" fmla="*/ 8408 h 10078"/>
              <a:gd name="connsiteX4" fmla="*/ 444 w 10023"/>
              <a:gd name="connsiteY4" fmla="*/ 5808 h 10078"/>
              <a:gd name="connsiteX5" fmla="*/ 680 w 10023"/>
              <a:gd name="connsiteY5" fmla="*/ 4416 h 10078"/>
              <a:gd name="connsiteX6" fmla="*/ 757 w 10023"/>
              <a:gd name="connsiteY6" fmla="*/ 4006 h 10078"/>
              <a:gd name="connsiteX7" fmla="*/ 1046 w 10023"/>
              <a:gd name="connsiteY7" fmla="*/ 3102 h 10078"/>
              <a:gd name="connsiteX8" fmla="*/ 1176 w 10023"/>
              <a:gd name="connsiteY8" fmla="*/ 2565 h 10078"/>
              <a:gd name="connsiteX9" fmla="*/ 1334 w 10023"/>
              <a:gd name="connsiteY9" fmla="*/ 2135 h 10078"/>
              <a:gd name="connsiteX10" fmla="*/ 1674 w 10023"/>
              <a:gd name="connsiteY10" fmla="*/ 1427 h 10078"/>
              <a:gd name="connsiteX11" fmla="*/ 1830 w 10023"/>
              <a:gd name="connsiteY11" fmla="*/ 1285 h 10078"/>
              <a:gd name="connsiteX12" fmla="*/ 2146 w 10023"/>
              <a:gd name="connsiteY12" fmla="*/ 784 h 10078"/>
              <a:gd name="connsiteX13" fmla="*/ 2431 w 10023"/>
              <a:gd name="connsiteY13" fmla="*/ 566 h 10078"/>
              <a:gd name="connsiteX14" fmla="*/ 3400 w 10023"/>
              <a:gd name="connsiteY14" fmla="*/ 359 h 10078"/>
              <a:gd name="connsiteX15" fmla="*/ 4185 w 10023"/>
              <a:gd name="connsiteY15" fmla="*/ 288 h 10078"/>
              <a:gd name="connsiteX16" fmla="*/ 4576 w 10023"/>
              <a:gd name="connsiteY16" fmla="*/ 0 h 10078"/>
              <a:gd name="connsiteX17" fmla="*/ 4969 w 10023"/>
              <a:gd name="connsiteY17" fmla="*/ 35 h 10078"/>
              <a:gd name="connsiteX18" fmla="*/ 5047 w 10023"/>
              <a:gd name="connsiteY18" fmla="*/ 106 h 10078"/>
              <a:gd name="connsiteX19" fmla="*/ 5307 w 10023"/>
              <a:gd name="connsiteY19" fmla="*/ 252 h 10078"/>
              <a:gd name="connsiteX20" fmla="*/ 5805 w 10023"/>
              <a:gd name="connsiteY20" fmla="*/ 177 h 10078"/>
              <a:gd name="connsiteX21" fmla="*/ 5886 w 10023"/>
              <a:gd name="connsiteY21" fmla="*/ 35 h 10078"/>
              <a:gd name="connsiteX22" fmla="*/ 6461 w 10023"/>
              <a:gd name="connsiteY22" fmla="*/ 71 h 10078"/>
              <a:gd name="connsiteX23" fmla="*/ 6746 w 10023"/>
              <a:gd name="connsiteY23" fmla="*/ 177 h 10078"/>
              <a:gd name="connsiteX24" fmla="*/ 6932 w 10023"/>
              <a:gd name="connsiteY24" fmla="*/ 106 h 10078"/>
              <a:gd name="connsiteX25" fmla="*/ 7139 w 10023"/>
              <a:gd name="connsiteY25" fmla="*/ 177 h 10078"/>
              <a:gd name="connsiteX26" fmla="*/ 7294 w 10023"/>
              <a:gd name="connsiteY26" fmla="*/ 394 h 10078"/>
              <a:gd name="connsiteX27" fmla="*/ 7428 w 10023"/>
              <a:gd name="connsiteY27" fmla="*/ 603 h 10078"/>
              <a:gd name="connsiteX28" fmla="*/ 7871 w 10023"/>
              <a:gd name="connsiteY28" fmla="*/ 820 h 10078"/>
              <a:gd name="connsiteX29" fmla="*/ 8105 w 10023"/>
              <a:gd name="connsiteY29" fmla="*/ 1103 h 10078"/>
              <a:gd name="connsiteX30" fmla="*/ 8367 w 10023"/>
              <a:gd name="connsiteY30" fmla="*/ 1745 h 10078"/>
              <a:gd name="connsiteX31" fmla="*/ 8447 w 10023"/>
              <a:gd name="connsiteY31" fmla="*/ 1993 h 10078"/>
              <a:gd name="connsiteX32" fmla="*/ 8604 w 10023"/>
              <a:gd name="connsiteY32" fmla="*/ 2600 h 10078"/>
              <a:gd name="connsiteX33" fmla="*/ 8671 w 10023"/>
              <a:gd name="connsiteY33" fmla="*/ 3981 h 10078"/>
              <a:gd name="connsiteX34" fmla="*/ 9057 w 10023"/>
              <a:gd name="connsiteY34" fmla="*/ 4545 h 10078"/>
              <a:gd name="connsiteX35" fmla="*/ 9248 w 10023"/>
              <a:gd name="connsiteY35" fmla="*/ 5203 h 10078"/>
              <a:gd name="connsiteX36" fmla="*/ 9496 w 10023"/>
              <a:gd name="connsiteY36" fmla="*/ 6434 h 10078"/>
              <a:gd name="connsiteX37" fmla="*/ 9468 w 10023"/>
              <a:gd name="connsiteY37" fmla="*/ 8011 h 10078"/>
              <a:gd name="connsiteX38" fmla="*/ 9840 w 10023"/>
              <a:gd name="connsiteY38" fmla="*/ 9072 h 10078"/>
              <a:gd name="connsiteX39" fmla="*/ 10023 w 10023"/>
              <a:gd name="connsiteY39" fmla="*/ 10078 h 10078"/>
              <a:gd name="connsiteX0" fmla="*/ 0 w 10023"/>
              <a:gd name="connsiteY0" fmla="*/ 9977 h 10078"/>
              <a:gd name="connsiteX1" fmla="*/ 209 w 10023"/>
              <a:gd name="connsiteY1" fmla="*/ 9653 h 10078"/>
              <a:gd name="connsiteX2" fmla="*/ 341 w 10023"/>
              <a:gd name="connsiteY2" fmla="*/ 8408 h 10078"/>
              <a:gd name="connsiteX3" fmla="*/ 444 w 10023"/>
              <a:gd name="connsiteY3" fmla="*/ 5808 h 10078"/>
              <a:gd name="connsiteX4" fmla="*/ 680 w 10023"/>
              <a:gd name="connsiteY4" fmla="*/ 4416 h 10078"/>
              <a:gd name="connsiteX5" fmla="*/ 757 w 10023"/>
              <a:gd name="connsiteY5" fmla="*/ 4006 h 10078"/>
              <a:gd name="connsiteX6" fmla="*/ 1046 w 10023"/>
              <a:gd name="connsiteY6" fmla="*/ 3102 h 10078"/>
              <a:gd name="connsiteX7" fmla="*/ 1176 w 10023"/>
              <a:gd name="connsiteY7" fmla="*/ 2565 h 10078"/>
              <a:gd name="connsiteX8" fmla="*/ 1334 w 10023"/>
              <a:gd name="connsiteY8" fmla="*/ 2135 h 10078"/>
              <a:gd name="connsiteX9" fmla="*/ 1674 w 10023"/>
              <a:gd name="connsiteY9" fmla="*/ 1427 h 10078"/>
              <a:gd name="connsiteX10" fmla="*/ 1830 w 10023"/>
              <a:gd name="connsiteY10" fmla="*/ 1285 h 10078"/>
              <a:gd name="connsiteX11" fmla="*/ 2146 w 10023"/>
              <a:gd name="connsiteY11" fmla="*/ 784 h 10078"/>
              <a:gd name="connsiteX12" fmla="*/ 2431 w 10023"/>
              <a:gd name="connsiteY12" fmla="*/ 566 h 10078"/>
              <a:gd name="connsiteX13" fmla="*/ 3400 w 10023"/>
              <a:gd name="connsiteY13" fmla="*/ 359 h 10078"/>
              <a:gd name="connsiteX14" fmla="*/ 4185 w 10023"/>
              <a:gd name="connsiteY14" fmla="*/ 288 h 10078"/>
              <a:gd name="connsiteX15" fmla="*/ 4576 w 10023"/>
              <a:gd name="connsiteY15" fmla="*/ 0 h 10078"/>
              <a:gd name="connsiteX16" fmla="*/ 4969 w 10023"/>
              <a:gd name="connsiteY16" fmla="*/ 35 h 10078"/>
              <a:gd name="connsiteX17" fmla="*/ 5047 w 10023"/>
              <a:gd name="connsiteY17" fmla="*/ 106 h 10078"/>
              <a:gd name="connsiteX18" fmla="*/ 5307 w 10023"/>
              <a:gd name="connsiteY18" fmla="*/ 252 h 10078"/>
              <a:gd name="connsiteX19" fmla="*/ 5805 w 10023"/>
              <a:gd name="connsiteY19" fmla="*/ 177 h 10078"/>
              <a:gd name="connsiteX20" fmla="*/ 5886 w 10023"/>
              <a:gd name="connsiteY20" fmla="*/ 35 h 10078"/>
              <a:gd name="connsiteX21" fmla="*/ 6461 w 10023"/>
              <a:gd name="connsiteY21" fmla="*/ 71 h 10078"/>
              <a:gd name="connsiteX22" fmla="*/ 6746 w 10023"/>
              <a:gd name="connsiteY22" fmla="*/ 177 h 10078"/>
              <a:gd name="connsiteX23" fmla="*/ 6932 w 10023"/>
              <a:gd name="connsiteY23" fmla="*/ 106 h 10078"/>
              <a:gd name="connsiteX24" fmla="*/ 7139 w 10023"/>
              <a:gd name="connsiteY24" fmla="*/ 177 h 10078"/>
              <a:gd name="connsiteX25" fmla="*/ 7294 w 10023"/>
              <a:gd name="connsiteY25" fmla="*/ 394 h 10078"/>
              <a:gd name="connsiteX26" fmla="*/ 7428 w 10023"/>
              <a:gd name="connsiteY26" fmla="*/ 603 h 10078"/>
              <a:gd name="connsiteX27" fmla="*/ 7871 w 10023"/>
              <a:gd name="connsiteY27" fmla="*/ 820 h 10078"/>
              <a:gd name="connsiteX28" fmla="*/ 8105 w 10023"/>
              <a:gd name="connsiteY28" fmla="*/ 1103 h 10078"/>
              <a:gd name="connsiteX29" fmla="*/ 8367 w 10023"/>
              <a:gd name="connsiteY29" fmla="*/ 1745 h 10078"/>
              <a:gd name="connsiteX30" fmla="*/ 8447 w 10023"/>
              <a:gd name="connsiteY30" fmla="*/ 1993 h 10078"/>
              <a:gd name="connsiteX31" fmla="*/ 8604 w 10023"/>
              <a:gd name="connsiteY31" fmla="*/ 2600 h 10078"/>
              <a:gd name="connsiteX32" fmla="*/ 8671 w 10023"/>
              <a:gd name="connsiteY32" fmla="*/ 3981 h 10078"/>
              <a:gd name="connsiteX33" fmla="*/ 9057 w 10023"/>
              <a:gd name="connsiteY33" fmla="*/ 4545 h 10078"/>
              <a:gd name="connsiteX34" fmla="*/ 9248 w 10023"/>
              <a:gd name="connsiteY34" fmla="*/ 5203 h 10078"/>
              <a:gd name="connsiteX35" fmla="*/ 9496 w 10023"/>
              <a:gd name="connsiteY35" fmla="*/ 6434 h 10078"/>
              <a:gd name="connsiteX36" fmla="*/ 9468 w 10023"/>
              <a:gd name="connsiteY36" fmla="*/ 8011 h 10078"/>
              <a:gd name="connsiteX37" fmla="*/ 9840 w 10023"/>
              <a:gd name="connsiteY37" fmla="*/ 9072 h 10078"/>
              <a:gd name="connsiteX38" fmla="*/ 10023 w 10023"/>
              <a:gd name="connsiteY38" fmla="*/ 10078 h 10078"/>
              <a:gd name="connsiteX0" fmla="*/ 0 w 10023"/>
              <a:gd name="connsiteY0" fmla="*/ 9977 h 10078"/>
              <a:gd name="connsiteX1" fmla="*/ 341 w 10023"/>
              <a:gd name="connsiteY1" fmla="*/ 8408 h 10078"/>
              <a:gd name="connsiteX2" fmla="*/ 444 w 10023"/>
              <a:gd name="connsiteY2" fmla="*/ 5808 h 10078"/>
              <a:gd name="connsiteX3" fmla="*/ 680 w 10023"/>
              <a:gd name="connsiteY3" fmla="*/ 4416 h 10078"/>
              <a:gd name="connsiteX4" fmla="*/ 757 w 10023"/>
              <a:gd name="connsiteY4" fmla="*/ 4006 h 10078"/>
              <a:gd name="connsiteX5" fmla="*/ 1046 w 10023"/>
              <a:gd name="connsiteY5" fmla="*/ 3102 h 10078"/>
              <a:gd name="connsiteX6" fmla="*/ 1176 w 10023"/>
              <a:gd name="connsiteY6" fmla="*/ 2565 h 10078"/>
              <a:gd name="connsiteX7" fmla="*/ 1334 w 10023"/>
              <a:gd name="connsiteY7" fmla="*/ 2135 h 10078"/>
              <a:gd name="connsiteX8" fmla="*/ 1674 w 10023"/>
              <a:gd name="connsiteY8" fmla="*/ 1427 h 10078"/>
              <a:gd name="connsiteX9" fmla="*/ 1830 w 10023"/>
              <a:gd name="connsiteY9" fmla="*/ 1285 h 10078"/>
              <a:gd name="connsiteX10" fmla="*/ 2146 w 10023"/>
              <a:gd name="connsiteY10" fmla="*/ 784 h 10078"/>
              <a:gd name="connsiteX11" fmla="*/ 2431 w 10023"/>
              <a:gd name="connsiteY11" fmla="*/ 566 h 10078"/>
              <a:gd name="connsiteX12" fmla="*/ 3400 w 10023"/>
              <a:gd name="connsiteY12" fmla="*/ 359 h 10078"/>
              <a:gd name="connsiteX13" fmla="*/ 4185 w 10023"/>
              <a:gd name="connsiteY13" fmla="*/ 288 h 10078"/>
              <a:gd name="connsiteX14" fmla="*/ 4576 w 10023"/>
              <a:gd name="connsiteY14" fmla="*/ 0 h 10078"/>
              <a:gd name="connsiteX15" fmla="*/ 4969 w 10023"/>
              <a:gd name="connsiteY15" fmla="*/ 35 h 10078"/>
              <a:gd name="connsiteX16" fmla="*/ 5047 w 10023"/>
              <a:gd name="connsiteY16" fmla="*/ 106 h 10078"/>
              <a:gd name="connsiteX17" fmla="*/ 5307 w 10023"/>
              <a:gd name="connsiteY17" fmla="*/ 252 h 10078"/>
              <a:gd name="connsiteX18" fmla="*/ 5805 w 10023"/>
              <a:gd name="connsiteY18" fmla="*/ 177 h 10078"/>
              <a:gd name="connsiteX19" fmla="*/ 5886 w 10023"/>
              <a:gd name="connsiteY19" fmla="*/ 35 h 10078"/>
              <a:gd name="connsiteX20" fmla="*/ 6461 w 10023"/>
              <a:gd name="connsiteY20" fmla="*/ 71 h 10078"/>
              <a:gd name="connsiteX21" fmla="*/ 6746 w 10023"/>
              <a:gd name="connsiteY21" fmla="*/ 177 h 10078"/>
              <a:gd name="connsiteX22" fmla="*/ 6932 w 10023"/>
              <a:gd name="connsiteY22" fmla="*/ 106 h 10078"/>
              <a:gd name="connsiteX23" fmla="*/ 7139 w 10023"/>
              <a:gd name="connsiteY23" fmla="*/ 177 h 10078"/>
              <a:gd name="connsiteX24" fmla="*/ 7294 w 10023"/>
              <a:gd name="connsiteY24" fmla="*/ 394 h 10078"/>
              <a:gd name="connsiteX25" fmla="*/ 7428 w 10023"/>
              <a:gd name="connsiteY25" fmla="*/ 603 h 10078"/>
              <a:gd name="connsiteX26" fmla="*/ 7871 w 10023"/>
              <a:gd name="connsiteY26" fmla="*/ 820 h 10078"/>
              <a:gd name="connsiteX27" fmla="*/ 8105 w 10023"/>
              <a:gd name="connsiteY27" fmla="*/ 1103 h 10078"/>
              <a:gd name="connsiteX28" fmla="*/ 8367 w 10023"/>
              <a:gd name="connsiteY28" fmla="*/ 1745 h 10078"/>
              <a:gd name="connsiteX29" fmla="*/ 8447 w 10023"/>
              <a:gd name="connsiteY29" fmla="*/ 1993 h 10078"/>
              <a:gd name="connsiteX30" fmla="*/ 8604 w 10023"/>
              <a:gd name="connsiteY30" fmla="*/ 2600 h 10078"/>
              <a:gd name="connsiteX31" fmla="*/ 8671 w 10023"/>
              <a:gd name="connsiteY31" fmla="*/ 3981 h 10078"/>
              <a:gd name="connsiteX32" fmla="*/ 9057 w 10023"/>
              <a:gd name="connsiteY32" fmla="*/ 4545 h 10078"/>
              <a:gd name="connsiteX33" fmla="*/ 9248 w 10023"/>
              <a:gd name="connsiteY33" fmla="*/ 5203 h 10078"/>
              <a:gd name="connsiteX34" fmla="*/ 9496 w 10023"/>
              <a:gd name="connsiteY34" fmla="*/ 6434 h 10078"/>
              <a:gd name="connsiteX35" fmla="*/ 9468 w 10023"/>
              <a:gd name="connsiteY35" fmla="*/ 8011 h 10078"/>
              <a:gd name="connsiteX36" fmla="*/ 9840 w 10023"/>
              <a:gd name="connsiteY36" fmla="*/ 9072 h 10078"/>
              <a:gd name="connsiteX37" fmla="*/ 10023 w 10023"/>
              <a:gd name="connsiteY37" fmla="*/ 10078 h 10078"/>
              <a:gd name="connsiteX0" fmla="*/ 0 w 10023"/>
              <a:gd name="connsiteY0" fmla="*/ 9977 h 10078"/>
              <a:gd name="connsiteX1" fmla="*/ 266 w 10023"/>
              <a:gd name="connsiteY1" fmla="*/ 7640 h 10078"/>
              <a:gd name="connsiteX2" fmla="*/ 444 w 10023"/>
              <a:gd name="connsiteY2" fmla="*/ 5808 h 10078"/>
              <a:gd name="connsiteX3" fmla="*/ 680 w 10023"/>
              <a:gd name="connsiteY3" fmla="*/ 4416 h 10078"/>
              <a:gd name="connsiteX4" fmla="*/ 757 w 10023"/>
              <a:gd name="connsiteY4" fmla="*/ 4006 h 10078"/>
              <a:gd name="connsiteX5" fmla="*/ 1046 w 10023"/>
              <a:gd name="connsiteY5" fmla="*/ 3102 h 10078"/>
              <a:gd name="connsiteX6" fmla="*/ 1176 w 10023"/>
              <a:gd name="connsiteY6" fmla="*/ 2565 h 10078"/>
              <a:gd name="connsiteX7" fmla="*/ 1334 w 10023"/>
              <a:gd name="connsiteY7" fmla="*/ 2135 h 10078"/>
              <a:gd name="connsiteX8" fmla="*/ 1674 w 10023"/>
              <a:gd name="connsiteY8" fmla="*/ 1427 h 10078"/>
              <a:gd name="connsiteX9" fmla="*/ 1830 w 10023"/>
              <a:gd name="connsiteY9" fmla="*/ 1285 h 10078"/>
              <a:gd name="connsiteX10" fmla="*/ 2146 w 10023"/>
              <a:gd name="connsiteY10" fmla="*/ 784 h 10078"/>
              <a:gd name="connsiteX11" fmla="*/ 2431 w 10023"/>
              <a:gd name="connsiteY11" fmla="*/ 566 h 10078"/>
              <a:gd name="connsiteX12" fmla="*/ 3400 w 10023"/>
              <a:gd name="connsiteY12" fmla="*/ 359 h 10078"/>
              <a:gd name="connsiteX13" fmla="*/ 4185 w 10023"/>
              <a:gd name="connsiteY13" fmla="*/ 288 h 10078"/>
              <a:gd name="connsiteX14" fmla="*/ 4576 w 10023"/>
              <a:gd name="connsiteY14" fmla="*/ 0 h 10078"/>
              <a:gd name="connsiteX15" fmla="*/ 4969 w 10023"/>
              <a:gd name="connsiteY15" fmla="*/ 35 h 10078"/>
              <a:gd name="connsiteX16" fmla="*/ 5047 w 10023"/>
              <a:gd name="connsiteY16" fmla="*/ 106 h 10078"/>
              <a:gd name="connsiteX17" fmla="*/ 5307 w 10023"/>
              <a:gd name="connsiteY17" fmla="*/ 252 h 10078"/>
              <a:gd name="connsiteX18" fmla="*/ 5805 w 10023"/>
              <a:gd name="connsiteY18" fmla="*/ 177 h 10078"/>
              <a:gd name="connsiteX19" fmla="*/ 5886 w 10023"/>
              <a:gd name="connsiteY19" fmla="*/ 35 h 10078"/>
              <a:gd name="connsiteX20" fmla="*/ 6461 w 10023"/>
              <a:gd name="connsiteY20" fmla="*/ 71 h 10078"/>
              <a:gd name="connsiteX21" fmla="*/ 6746 w 10023"/>
              <a:gd name="connsiteY21" fmla="*/ 177 h 10078"/>
              <a:gd name="connsiteX22" fmla="*/ 6932 w 10023"/>
              <a:gd name="connsiteY22" fmla="*/ 106 h 10078"/>
              <a:gd name="connsiteX23" fmla="*/ 7139 w 10023"/>
              <a:gd name="connsiteY23" fmla="*/ 177 h 10078"/>
              <a:gd name="connsiteX24" fmla="*/ 7294 w 10023"/>
              <a:gd name="connsiteY24" fmla="*/ 394 h 10078"/>
              <a:gd name="connsiteX25" fmla="*/ 7428 w 10023"/>
              <a:gd name="connsiteY25" fmla="*/ 603 h 10078"/>
              <a:gd name="connsiteX26" fmla="*/ 7871 w 10023"/>
              <a:gd name="connsiteY26" fmla="*/ 820 h 10078"/>
              <a:gd name="connsiteX27" fmla="*/ 8105 w 10023"/>
              <a:gd name="connsiteY27" fmla="*/ 1103 h 10078"/>
              <a:gd name="connsiteX28" fmla="*/ 8367 w 10023"/>
              <a:gd name="connsiteY28" fmla="*/ 1745 h 10078"/>
              <a:gd name="connsiteX29" fmla="*/ 8447 w 10023"/>
              <a:gd name="connsiteY29" fmla="*/ 1993 h 10078"/>
              <a:gd name="connsiteX30" fmla="*/ 8604 w 10023"/>
              <a:gd name="connsiteY30" fmla="*/ 2600 h 10078"/>
              <a:gd name="connsiteX31" fmla="*/ 8671 w 10023"/>
              <a:gd name="connsiteY31" fmla="*/ 3981 h 10078"/>
              <a:gd name="connsiteX32" fmla="*/ 9057 w 10023"/>
              <a:gd name="connsiteY32" fmla="*/ 4545 h 10078"/>
              <a:gd name="connsiteX33" fmla="*/ 9248 w 10023"/>
              <a:gd name="connsiteY33" fmla="*/ 5203 h 10078"/>
              <a:gd name="connsiteX34" fmla="*/ 9496 w 10023"/>
              <a:gd name="connsiteY34" fmla="*/ 6434 h 10078"/>
              <a:gd name="connsiteX35" fmla="*/ 9468 w 10023"/>
              <a:gd name="connsiteY35" fmla="*/ 8011 h 10078"/>
              <a:gd name="connsiteX36" fmla="*/ 9840 w 10023"/>
              <a:gd name="connsiteY36" fmla="*/ 9072 h 10078"/>
              <a:gd name="connsiteX37" fmla="*/ 10023 w 10023"/>
              <a:gd name="connsiteY37" fmla="*/ 10078 h 10078"/>
              <a:gd name="connsiteX0" fmla="*/ 123 w 9771"/>
              <a:gd name="connsiteY0" fmla="*/ 9900 h 10078"/>
              <a:gd name="connsiteX1" fmla="*/ 14 w 9771"/>
              <a:gd name="connsiteY1" fmla="*/ 7640 h 10078"/>
              <a:gd name="connsiteX2" fmla="*/ 192 w 9771"/>
              <a:gd name="connsiteY2" fmla="*/ 5808 h 10078"/>
              <a:gd name="connsiteX3" fmla="*/ 428 w 9771"/>
              <a:gd name="connsiteY3" fmla="*/ 4416 h 10078"/>
              <a:gd name="connsiteX4" fmla="*/ 505 w 9771"/>
              <a:gd name="connsiteY4" fmla="*/ 4006 h 10078"/>
              <a:gd name="connsiteX5" fmla="*/ 794 w 9771"/>
              <a:gd name="connsiteY5" fmla="*/ 3102 h 10078"/>
              <a:gd name="connsiteX6" fmla="*/ 924 w 9771"/>
              <a:gd name="connsiteY6" fmla="*/ 2565 h 10078"/>
              <a:gd name="connsiteX7" fmla="*/ 1082 w 9771"/>
              <a:gd name="connsiteY7" fmla="*/ 2135 h 10078"/>
              <a:gd name="connsiteX8" fmla="*/ 1422 w 9771"/>
              <a:gd name="connsiteY8" fmla="*/ 1427 h 10078"/>
              <a:gd name="connsiteX9" fmla="*/ 1578 w 9771"/>
              <a:gd name="connsiteY9" fmla="*/ 1285 h 10078"/>
              <a:gd name="connsiteX10" fmla="*/ 1894 w 9771"/>
              <a:gd name="connsiteY10" fmla="*/ 784 h 10078"/>
              <a:gd name="connsiteX11" fmla="*/ 2179 w 9771"/>
              <a:gd name="connsiteY11" fmla="*/ 566 h 10078"/>
              <a:gd name="connsiteX12" fmla="*/ 3148 w 9771"/>
              <a:gd name="connsiteY12" fmla="*/ 359 h 10078"/>
              <a:gd name="connsiteX13" fmla="*/ 3933 w 9771"/>
              <a:gd name="connsiteY13" fmla="*/ 288 h 10078"/>
              <a:gd name="connsiteX14" fmla="*/ 4324 w 9771"/>
              <a:gd name="connsiteY14" fmla="*/ 0 h 10078"/>
              <a:gd name="connsiteX15" fmla="*/ 4717 w 9771"/>
              <a:gd name="connsiteY15" fmla="*/ 35 h 10078"/>
              <a:gd name="connsiteX16" fmla="*/ 4795 w 9771"/>
              <a:gd name="connsiteY16" fmla="*/ 106 h 10078"/>
              <a:gd name="connsiteX17" fmla="*/ 5055 w 9771"/>
              <a:gd name="connsiteY17" fmla="*/ 252 h 10078"/>
              <a:gd name="connsiteX18" fmla="*/ 5553 w 9771"/>
              <a:gd name="connsiteY18" fmla="*/ 177 h 10078"/>
              <a:gd name="connsiteX19" fmla="*/ 5634 w 9771"/>
              <a:gd name="connsiteY19" fmla="*/ 35 h 10078"/>
              <a:gd name="connsiteX20" fmla="*/ 6209 w 9771"/>
              <a:gd name="connsiteY20" fmla="*/ 71 h 10078"/>
              <a:gd name="connsiteX21" fmla="*/ 6494 w 9771"/>
              <a:gd name="connsiteY21" fmla="*/ 177 h 10078"/>
              <a:gd name="connsiteX22" fmla="*/ 6680 w 9771"/>
              <a:gd name="connsiteY22" fmla="*/ 106 h 10078"/>
              <a:gd name="connsiteX23" fmla="*/ 6887 w 9771"/>
              <a:gd name="connsiteY23" fmla="*/ 177 h 10078"/>
              <a:gd name="connsiteX24" fmla="*/ 7042 w 9771"/>
              <a:gd name="connsiteY24" fmla="*/ 394 h 10078"/>
              <a:gd name="connsiteX25" fmla="*/ 7176 w 9771"/>
              <a:gd name="connsiteY25" fmla="*/ 603 h 10078"/>
              <a:gd name="connsiteX26" fmla="*/ 7619 w 9771"/>
              <a:gd name="connsiteY26" fmla="*/ 820 h 10078"/>
              <a:gd name="connsiteX27" fmla="*/ 7853 w 9771"/>
              <a:gd name="connsiteY27" fmla="*/ 1103 h 10078"/>
              <a:gd name="connsiteX28" fmla="*/ 8115 w 9771"/>
              <a:gd name="connsiteY28" fmla="*/ 1745 h 10078"/>
              <a:gd name="connsiteX29" fmla="*/ 8195 w 9771"/>
              <a:gd name="connsiteY29" fmla="*/ 1993 h 10078"/>
              <a:gd name="connsiteX30" fmla="*/ 8352 w 9771"/>
              <a:gd name="connsiteY30" fmla="*/ 2600 h 10078"/>
              <a:gd name="connsiteX31" fmla="*/ 8419 w 9771"/>
              <a:gd name="connsiteY31" fmla="*/ 3981 h 10078"/>
              <a:gd name="connsiteX32" fmla="*/ 8805 w 9771"/>
              <a:gd name="connsiteY32" fmla="*/ 4545 h 10078"/>
              <a:gd name="connsiteX33" fmla="*/ 8996 w 9771"/>
              <a:gd name="connsiteY33" fmla="*/ 5203 h 10078"/>
              <a:gd name="connsiteX34" fmla="*/ 9244 w 9771"/>
              <a:gd name="connsiteY34" fmla="*/ 6434 h 10078"/>
              <a:gd name="connsiteX35" fmla="*/ 9216 w 9771"/>
              <a:gd name="connsiteY35" fmla="*/ 8011 h 10078"/>
              <a:gd name="connsiteX36" fmla="*/ 9588 w 9771"/>
              <a:gd name="connsiteY36" fmla="*/ 9072 h 10078"/>
              <a:gd name="connsiteX37" fmla="*/ 9771 w 9771"/>
              <a:gd name="connsiteY37" fmla="*/ 10078 h 10078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523 w 10006"/>
              <a:gd name="connsiteY4" fmla="*/ 3975 h 10000"/>
              <a:gd name="connsiteX5" fmla="*/ 819 w 10006"/>
              <a:gd name="connsiteY5" fmla="*/ 3078 h 10000"/>
              <a:gd name="connsiteX6" fmla="*/ 952 w 10006"/>
              <a:gd name="connsiteY6" fmla="*/ 2545 h 10000"/>
              <a:gd name="connsiteX7" fmla="*/ 1113 w 10006"/>
              <a:gd name="connsiteY7" fmla="*/ 2118 h 10000"/>
              <a:gd name="connsiteX8" fmla="*/ 1461 w 10006"/>
              <a:gd name="connsiteY8" fmla="*/ 1416 h 10000"/>
              <a:gd name="connsiteX9" fmla="*/ 1621 w 10006"/>
              <a:gd name="connsiteY9" fmla="*/ 1275 h 10000"/>
              <a:gd name="connsiteX10" fmla="*/ 1944 w 10006"/>
              <a:gd name="connsiteY10" fmla="*/ 778 h 10000"/>
              <a:gd name="connsiteX11" fmla="*/ 2236 w 10006"/>
              <a:gd name="connsiteY11" fmla="*/ 562 h 10000"/>
              <a:gd name="connsiteX12" fmla="*/ 3228 w 10006"/>
              <a:gd name="connsiteY12" fmla="*/ 356 h 10000"/>
              <a:gd name="connsiteX13" fmla="*/ 4031 w 10006"/>
              <a:gd name="connsiteY13" fmla="*/ 286 h 10000"/>
              <a:gd name="connsiteX14" fmla="*/ 4431 w 10006"/>
              <a:gd name="connsiteY14" fmla="*/ 0 h 10000"/>
              <a:gd name="connsiteX15" fmla="*/ 4834 w 10006"/>
              <a:gd name="connsiteY15" fmla="*/ 35 h 10000"/>
              <a:gd name="connsiteX16" fmla="*/ 4913 w 10006"/>
              <a:gd name="connsiteY16" fmla="*/ 105 h 10000"/>
              <a:gd name="connsiteX17" fmla="*/ 5179 w 10006"/>
              <a:gd name="connsiteY17" fmla="*/ 250 h 10000"/>
              <a:gd name="connsiteX18" fmla="*/ 5689 w 10006"/>
              <a:gd name="connsiteY18" fmla="*/ 176 h 10000"/>
              <a:gd name="connsiteX19" fmla="*/ 5772 w 10006"/>
              <a:gd name="connsiteY19" fmla="*/ 35 h 10000"/>
              <a:gd name="connsiteX20" fmla="*/ 6361 w 10006"/>
              <a:gd name="connsiteY20" fmla="*/ 70 h 10000"/>
              <a:gd name="connsiteX21" fmla="*/ 6652 w 10006"/>
              <a:gd name="connsiteY21" fmla="*/ 176 h 10000"/>
              <a:gd name="connsiteX22" fmla="*/ 6843 w 10006"/>
              <a:gd name="connsiteY22" fmla="*/ 105 h 10000"/>
              <a:gd name="connsiteX23" fmla="*/ 7054 w 10006"/>
              <a:gd name="connsiteY23" fmla="*/ 176 h 10000"/>
              <a:gd name="connsiteX24" fmla="*/ 7213 w 10006"/>
              <a:gd name="connsiteY24" fmla="*/ 391 h 10000"/>
              <a:gd name="connsiteX25" fmla="*/ 7350 w 10006"/>
              <a:gd name="connsiteY25" fmla="*/ 598 h 10000"/>
              <a:gd name="connsiteX26" fmla="*/ 7804 w 10006"/>
              <a:gd name="connsiteY26" fmla="*/ 814 h 10000"/>
              <a:gd name="connsiteX27" fmla="*/ 8043 w 10006"/>
              <a:gd name="connsiteY27" fmla="*/ 1094 h 10000"/>
              <a:gd name="connsiteX28" fmla="*/ 8311 w 10006"/>
              <a:gd name="connsiteY28" fmla="*/ 1731 h 10000"/>
              <a:gd name="connsiteX29" fmla="*/ 8393 w 10006"/>
              <a:gd name="connsiteY29" fmla="*/ 1978 h 10000"/>
              <a:gd name="connsiteX30" fmla="*/ 8554 w 10006"/>
              <a:gd name="connsiteY30" fmla="*/ 2580 h 10000"/>
              <a:gd name="connsiteX31" fmla="*/ 8622 w 10006"/>
              <a:gd name="connsiteY31" fmla="*/ 3950 h 10000"/>
              <a:gd name="connsiteX32" fmla="*/ 9017 w 10006"/>
              <a:gd name="connsiteY32" fmla="*/ 4510 h 10000"/>
              <a:gd name="connsiteX33" fmla="*/ 9213 w 10006"/>
              <a:gd name="connsiteY33" fmla="*/ 5163 h 10000"/>
              <a:gd name="connsiteX34" fmla="*/ 9467 w 10006"/>
              <a:gd name="connsiteY34" fmla="*/ 6384 h 10000"/>
              <a:gd name="connsiteX35" fmla="*/ 9438 w 10006"/>
              <a:gd name="connsiteY35" fmla="*/ 7949 h 10000"/>
              <a:gd name="connsiteX36" fmla="*/ 9819 w 10006"/>
              <a:gd name="connsiteY36" fmla="*/ 9002 h 10000"/>
              <a:gd name="connsiteX37" fmla="*/ 10006 w 10006"/>
              <a:gd name="connsiteY37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819 w 10006"/>
              <a:gd name="connsiteY4" fmla="*/ 3078 h 10000"/>
              <a:gd name="connsiteX5" fmla="*/ 952 w 10006"/>
              <a:gd name="connsiteY5" fmla="*/ 2545 h 10000"/>
              <a:gd name="connsiteX6" fmla="*/ 1113 w 10006"/>
              <a:gd name="connsiteY6" fmla="*/ 2118 h 10000"/>
              <a:gd name="connsiteX7" fmla="*/ 1461 w 10006"/>
              <a:gd name="connsiteY7" fmla="*/ 1416 h 10000"/>
              <a:gd name="connsiteX8" fmla="*/ 1621 w 10006"/>
              <a:gd name="connsiteY8" fmla="*/ 1275 h 10000"/>
              <a:gd name="connsiteX9" fmla="*/ 1944 w 10006"/>
              <a:gd name="connsiteY9" fmla="*/ 778 h 10000"/>
              <a:gd name="connsiteX10" fmla="*/ 2236 w 10006"/>
              <a:gd name="connsiteY10" fmla="*/ 562 h 10000"/>
              <a:gd name="connsiteX11" fmla="*/ 3228 w 10006"/>
              <a:gd name="connsiteY11" fmla="*/ 356 h 10000"/>
              <a:gd name="connsiteX12" fmla="*/ 4031 w 10006"/>
              <a:gd name="connsiteY12" fmla="*/ 286 h 10000"/>
              <a:gd name="connsiteX13" fmla="*/ 4431 w 10006"/>
              <a:gd name="connsiteY13" fmla="*/ 0 h 10000"/>
              <a:gd name="connsiteX14" fmla="*/ 4834 w 10006"/>
              <a:gd name="connsiteY14" fmla="*/ 35 h 10000"/>
              <a:gd name="connsiteX15" fmla="*/ 4913 w 10006"/>
              <a:gd name="connsiteY15" fmla="*/ 105 h 10000"/>
              <a:gd name="connsiteX16" fmla="*/ 5179 w 10006"/>
              <a:gd name="connsiteY16" fmla="*/ 250 h 10000"/>
              <a:gd name="connsiteX17" fmla="*/ 5689 w 10006"/>
              <a:gd name="connsiteY17" fmla="*/ 176 h 10000"/>
              <a:gd name="connsiteX18" fmla="*/ 5772 w 10006"/>
              <a:gd name="connsiteY18" fmla="*/ 35 h 10000"/>
              <a:gd name="connsiteX19" fmla="*/ 6361 w 10006"/>
              <a:gd name="connsiteY19" fmla="*/ 70 h 10000"/>
              <a:gd name="connsiteX20" fmla="*/ 6652 w 10006"/>
              <a:gd name="connsiteY20" fmla="*/ 176 h 10000"/>
              <a:gd name="connsiteX21" fmla="*/ 6843 w 10006"/>
              <a:gd name="connsiteY21" fmla="*/ 105 h 10000"/>
              <a:gd name="connsiteX22" fmla="*/ 7054 w 10006"/>
              <a:gd name="connsiteY22" fmla="*/ 176 h 10000"/>
              <a:gd name="connsiteX23" fmla="*/ 7213 w 10006"/>
              <a:gd name="connsiteY23" fmla="*/ 391 h 10000"/>
              <a:gd name="connsiteX24" fmla="*/ 7350 w 10006"/>
              <a:gd name="connsiteY24" fmla="*/ 598 h 10000"/>
              <a:gd name="connsiteX25" fmla="*/ 7804 w 10006"/>
              <a:gd name="connsiteY25" fmla="*/ 814 h 10000"/>
              <a:gd name="connsiteX26" fmla="*/ 8043 w 10006"/>
              <a:gd name="connsiteY26" fmla="*/ 1094 h 10000"/>
              <a:gd name="connsiteX27" fmla="*/ 8311 w 10006"/>
              <a:gd name="connsiteY27" fmla="*/ 1731 h 10000"/>
              <a:gd name="connsiteX28" fmla="*/ 8393 w 10006"/>
              <a:gd name="connsiteY28" fmla="*/ 1978 h 10000"/>
              <a:gd name="connsiteX29" fmla="*/ 8554 w 10006"/>
              <a:gd name="connsiteY29" fmla="*/ 2580 h 10000"/>
              <a:gd name="connsiteX30" fmla="*/ 8622 w 10006"/>
              <a:gd name="connsiteY30" fmla="*/ 3950 h 10000"/>
              <a:gd name="connsiteX31" fmla="*/ 9017 w 10006"/>
              <a:gd name="connsiteY31" fmla="*/ 4510 h 10000"/>
              <a:gd name="connsiteX32" fmla="*/ 9213 w 10006"/>
              <a:gd name="connsiteY32" fmla="*/ 5163 h 10000"/>
              <a:gd name="connsiteX33" fmla="*/ 9467 w 10006"/>
              <a:gd name="connsiteY33" fmla="*/ 6384 h 10000"/>
              <a:gd name="connsiteX34" fmla="*/ 9438 w 10006"/>
              <a:gd name="connsiteY34" fmla="*/ 7949 h 10000"/>
              <a:gd name="connsiteX35" fmla="*/ 9819 w 10006"/>
              <a:gd name="connsiteY35" fmla="*/ 9002 h 10000"/>
              <a:gd name="connsiteX36" fmla="*/ 10006 w 10006"/>
              <a:gd name="connsiteY36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113 w 10006"/>
              <a:gd name="connsiteY5" fmla="*/ 2118 h 10000"/>
              <a:gd name="connsiteX6" fmla="*/ 1461 w 10006"/>
              <a:gd name="connsiteY6" fmla="*/ 1416 h 10000"/>
              <a:gd name="connsiteX7" fmla="*/ 1621 w 10006"/>
              <a:gd name="connsiteY7" fmla="*/ 1275 h 10000"/>
              <a:gd name="connsiteX8" fmla="*/ 1944 w 10006"/>
              <a:gd name="connsiteY8" fmla="*/ 778 h 10000"/>
              <a:gd name="connsiteX9" fmla="*/ 2236 w 10006"/>
              <a:gd name="connsiteY9" fmla="*/ 562 h 10000"/>
              <a:gd name="connsiteX10" fmla="*/ 3228 w 10006"/>
              <a:gd name="connsiteY10" fmla="*/ 356 h 10000"/>
              <a:gd name="connsiteX11" fmla="*/ 4031 w 10006"/>
              <a:gd name="connsiteY11" fmla="*/ 286 h 10000"/>
              <a:gd name="connsiteX12" fmla="*/ 4431 w 10006"/>
              <a:gd name="connsiteY12" fmla="*/ 0 h 10000"/>
              <a:gd name="connsiteX13" fmla="*/ 4834 w 10006"/>
              <a:gd name="connsiteY13" fmla="*/ 35 h 10000"/>
              <a:gd name="connsiteX14" fmla="*/ 4913 w 10006"/>
              <a:gd name="connsiteY14" fmla="*/ 105 h 10000"/>
              <a:gd name="connsiteX15" fmla="*/ 5179 w 10006"/>
              <a:gd name="connsiteY15" fmla="*/ 250 h 10000"/>
              <a:gd name="connsiteX16" fmla="*/ 5689 w 10006"/>
              <a:gd name="connsiteY16" fmla="*/ 176 h 10000"/>
              <a:gd name="connsiteX17" fmla="*/ 5772 w 10006"/>
              <a:gd name="connsiteY17" fmla="*/ 35 h 10000"/>
              <a:gd name="connsiteX18" fmla="*/ 6361 w 10006"/>
              <a:gd name="connsiteY18" fmla="*/ 70 h 10000"/>
              <a:gd name="connsiteX19" fmla="*/ 6652 w 10006"/>
              <a:gd name="connsiteY19" fmla="*/ 176 h 10000"/>
              <a:gd name="connsiteX20" fmla="*/ 6843 w 10006"/>
              <a:gd name="connsiteY20" fmla="*/ 105 h 10000"/>
              <a:gd name="connsiteX21" fmla="*/ 7054 w 10006"/>
              <a:gd name="connsiteY21" fmla="*/ 176 h 10000"/>
              <a:gd name="connsiteX22" fmla="*/ 7213 w 10006"/>
              <a:gd name="connsiteY22" fmla="*/ 391 h 10000"/>
              <a:gd name="connsiteX23" fmla="*/ 7350 w 10006"/>
              <a:gd name="connsiteY23" fmla="*/ 598 h 10000"/>
              <a:gd name="connsiteX24" fmla="*/ 7804 w 10006"/>
              <a:gd name="connsiteY24" fmla="*/ 814 h 10000"/>
              <a:gd name="connsiteX25" fmla="*/ 8043 w 10006"/>
              <a:gd name="connsiteY25" fmla="*/ 1094 h 10000"/>
              <a:gd name="connsiteX26" fmla="*/ 8311 w 10006"/>
              <a:gd name="connsiteY26" fmla="*/ 1731 h 10000"/>
              <a:gd name="connsiteX27" fmla="*/ 8393 w 10006"/>
              <a:gd name="connsiteY27" fmla="*/ 1978 h 10000"/>
              <a:gd name="connsiteX28" fmla="*/ 8554 w 10006"/>
              <a:gd name="connsiteY28" fmla="*/ 2580 h 10000"/>
              <a:gd name="connsiteX29" fmla="*/ 8622 w 10006"/>
              <a:gd name="connsiteY29" fmla="*/ 3950 h 10000"/>
              <a:gd name="connsiteX30" fmla="*/ 9017 w 10006"/>
              <a:gd name="connsiteY30" fmla="*/ 4510 h 10000"/>
              <a:gd name="connsiteX31" fmla="*/ 9213 w 10006"/>
              <a:gd name="connsiteY31" fmla="*/ 5163 h 10000"/>
              <a:gd name="connsiteX32" fmla="*/ 9467 w 10006"/>
              <a:gd name="connsiteY32" fmla="*/ 6384 h 10000"/>
              <a:gd name="connsiteX33" fmla="*/ 9438 w 10006"/>
              <a:gd name="connsiteY33" fmla="*/ 7949 h 10000"/>
              <a:gd name="connsiteX34" fmla="*/ 9819 w 10006"/>
              <a:gd name="connsiteY34" fmla="*/ 9002 h 10000"/>
              <a:gd name="connsiteX35" fmla="*/ 10006 w 10006"/>
              <a:gd name="connsiteY35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621 w 10006"/>
              <a:gd name="connsiteY6" fmla="*/ 1275 h 10000"/>
              <a:gd name="connsiteX7" fmla="*/ 1944 w 10006"/>
              <a:gd name="connsiteY7" fmla="*/ 778 h 10000"/>
              <a:gd name="connsiteX8" fmla="*/ 2236 w 10006"/>
              <a:gd name="connsiteY8" fmla="*/ 562 h 10000"/>
              <a:gd name="connsiteX9" fmla="*/ 3228 w 10006"/>
              <a:gd name="connsiteY9" fmla="*/ 356 h 10000"/>
              <a:gd name="connsiteX10" fmla="*/ 4031 w 10006"/>
              <a:gd name="connsiteY10" fmla="*/ 286 h 10000"/>
              <a:gd name="connsiteX11" fmla="*/ 4431 w 10006"/>
              <a:gd name="connsiteY11" fmla="*/ 0 h 10000"/>
              <a:gd name="connsiteX12" fmla="*/ 4834 w 10006"/>
              <a:gd name="connsiteY12" fmla="*/ 35 h 10000"/>
              <a:gd name="connsiteX13" fmla="*/ 4913 w 10006"/>
              <a:gd name="connsiteY13" fmla="*/ 105 h 10000"/>
              <a:gd name="connsiteX14" fmla="*/ 5179 w 10006"/>
              <a:gd name="connsiteY14" fmla="*/ 250 h 10000"/>
              <a:gd name="connsiteX15" fmla="*/ 5689 w 10006"/>
              <a:gd name="connsiteY15" fmla="*/ 176 h 10000"/>
              <a:gd name="connsiteX16" fmla="*/ 5772 w 10006"/>
              <a:gd name="connsiteY16" fmla="*/ 35 h 10000"/>
              <a:gd name="connsiteX17" fmla="*/ 6361 w 10006"/>
              <a:gd name="connsiteY17" fmla="*/ 70 h 10000"/>
              <a:gd name="connsiteX18" fmla="*/ 6652 w 10006"/>
              <a:gd name="connsiteY18" fmla="*/ 176 h 10000"/>
              <a:gd name="connsiteX19" fmla="*/ 6843 w 10006"/>
              <a:gd name="connsiteY19" fmla="*/ 105 h 10000"/>
              <a:gd name="connsiteX20" fmla="*/ 7054 w 10006"/>
              <a:gd name="connsiteY20" fmla="*/ 176 h 10000"/>
              <a:gd name="connsiteX21" fmla="*/ 7213 w 10006"/>
              <a:gd name="connsiteY21" fmla="*/ 391 h 10000"/>
              <a:gd name="connsiteX22" fmla="*/ 7350 w 10006"/>
              <a:gd name="connsiteY22" fmla="*/ 598 h 10000"/>
              <a:gd name="connsiteX23" fmla="*/ 7804 w 10006"/>
              <a:gd name="connsiteY23" fmla="*/ 814 h 10000"/>
              <a:gd name="connsiteX24" fmla="*/ 8043 w 10006"/>
              <a:gd name="connsiteY24" fmla="*/ 1094 h 10000"/>
              <a:gd name="connsiteX25" fmla="*/ 8311 w 10006"/>
              <a:gd name="connsiteY25" fmla="*/ 1731 h 10000"/>
              <a:gd name="connsiteX26" fmla="*/ 8393 w 10006"/>
              <a:gd name="connsiteY26" fmla="*/ 1978 h 10000"/>
              <a:gd name="connsiteX27" fmla="*/ 8554 w 10006"/>
              <a:gd name="connsiteY27" fmla="*/ 2580 h 10000"/>
              <a:gd name="connsiteX28" fmla="*/ 8622 w 10006"/>
              <a:gd name="connsiteY28" fmla="*/ 3950 h 10000"/>
              <a:gd name="connsiteX29" fmla="*/ 9017 w 10006"/>
              <a:gd name="connsiteY29" fmla="*/ 4510 h 10000"/>
              <a:gd name="connsiteX30" fmla="*/ 9213 w 10006"/>
              <a:gd name="connsiteY30" fmla="*/ 5163 h 10000"/>
              <a:gd name="connsiteX31" fmla="*/ 9467 w 10006"/>
              <a:gd name="connsiteY31" fmla="*/ 6384 h 10000"/>
              <a:gd name="connsiteX32" fmla="*/ 9438 w 10006"/>
              <a:gd name="connsiteY32" fmla="*/ 7949 h 10000"/>
              <a:gd name="connsiteX33" fmla="*/ 9819 w 10006"/>
              <a:gd name="connsiteY33" fmla="*/ 9002 h 10000"/>
              <a:gd name="connsiteX34" fmla="*/ 10006 w 10006"/>
              <a:gd name="connsiteY34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2236 w 10006"/>
              <a:gd name="connsiteY7" fmla="*/ 562 h 10000"/>
              <a:gd name="connsiteX8" fmla="*/ 3228 w 10006"/>
              <a:gd name="connsiteY8" fmla="*/ 356 h 10000"/>
              <a:gd name="connsiteX9" fmla="*/ 4031 w 10006"/>
              <a:gd name="connsiteY9" fmla="*/ 286 h 10000"/>
              <a:gd name="connsiteX10" fmla="*/ 4431 w 10006"/>
              <a:gd name="connsiteY10" fmla="*/ 0 h 10000"/>
              <a:gd name="connsiteX11" fmla="*/ 4834 w 10006"/>
              <a:gd name="connsiteY11" fmla="*/ 35 h 10000"/>
              <a:gd name="connsiteX12" fmla="*/ 4913 w 10006"/>
              <a:gd name="connsiteY12" fmla="*/ 105 h 10000"/>
              <a:gd name="connsiteX13" fmla="*/ 5179 w 10006"/>
              <a:gd name="connsiteY13" fmla="*/ 250 h 10000"/>
              <a:gd name="connsiteX14" fmla="*/ 5689 w 10006"/>
              <a:gd name="connsiteY14" fmla="*/ 176 h 10000"/>
              <a:gd name="connsiteX15" fmla="*/ 5772 w 10006"/>
              <a:gd name="connsiteY15" fmla="*/ 35 h 10000"/>
              <a:gd name="connsiteX16" fmla="*/ 6361 w 10006"/>
              <a:gd name="connsiteY16" fmla="*/ 70 h 10000"/>
              <a:gd name="connsiteX17" fmla="*/ 6652 w 10006"/>
              <a:gd name="connsiteY17" fmla="*/ 176 h 10000"/>
              <a:gd name="connsiteX18" fmla="*/ 6843 w 10006"/>
              <a:gd name="connsiteY18" fmla="*/ 105 h 10000"/>
              <a:gd name="connsiteX19" fmla="*/ 7054 w 10006"/>
              <a:gd name="connsiteY19" fmla="*/ 176 h 10000"/>
              <a:gd name="connsiteX20" fmla="*/ 7213 w 10006"/>
              <a:gd name="connsiteY20" fmla="*/ 391 h 10000"/>
              <a:gd name="connsiteX21" fmla="*/ 7350 w 10006"/>
              <a:gd name="connsiteY21" fmla="*/ 598 h 10000"/>
              <a:gd name="connsiteX22" fmla="*/ 7804 w 10006"/>
              <a:gd name="connsiteY22" fmla="*/ 814 h 10000"/>
              <a:gd name="connsiteX23" fmla="*/ 8043 w 10006"/>
              <a:gd name="connsiteY23" fmla="*/ 1094 h 10000"/>
              <a:gd name="connsiteX24" fmla="*/ 8311 w 10006"/>
              <a:gd name="connsiteY24" fmla="*/ 1731 h 10000"/>
              <a:gd name="connsiteX25" fmla="*/ 8393 w 10006"/>
              <a:gd name="connsiteY25" fmla="*/ 1978 h 10000"/>
              <a:gd name="connsiteX26" fmla="*/ 8554 w 10006"/>
              <a:gd name="connsiteY26" fmla="*/ 2580 h 10000"/>
              <a:gd name="connsiteX27" fmla="*/ 8622 w 10006"/>
              <a:gd name="connsiteY27" fmla="*/ 3950 h 10000"/>
              <a:gd name="connsiteX28" fmla="*/ 9017 w 10006"/>
              <a:gd name="connsiteY28" fmla="*/ 4510 h 10000"/>
              <a:gd name="connsiteX29" fmla="*/ 9213 w 10006"/>
              <a:gd name="connsiteY29" fmla="*/ 5163 h 10000"/>
              <a:gd name="connsiteX30" fmla="*/ 9467 w 10006"/>
              <a:gd name="connsiteY30" fmla="*/ 6384 h 10000"/>
              <a:gd name="connsiteX31" fmla="*/ 9438 w 10006"/>
              <a:gd name="connsiteY31" fmla="*/ 7949 h 10000"/>
              <a:gd name="connsiteX32" fmla="*/ 9819 w 10006"/>
              <a:gd name="connsiteY32" fmla="*/ 9002 h 10000"/>
              <a:gd name="connsiteX33" fmla="*/ 10006 w 10006"/>
              <a:gd name="connsiteY33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3228 w 10006"/>
              <a:gd name="connsiteY7" fmla="*/ 356 h 10000"/>
              <a:gd name="connsiteX8" fmla="*/ 4031 w 10006"/>
              <a:gd name="connsiteY8" fmla="*/ 286 h 10000"/>
              <a:gd name="connsiteX9" fmla="*/ 4431 w 10006"/>
              <a:gd name="connsiteY9" fmla="*/ 0 h 10000"/>
              <a:gd name="connsiteX10" fmla="*/ 4834 w 10006"/>
              <a:gd name="connsiteY10" fmla="*/ 35 h 10000"/>
              <a:gd name="connsiteX11" fmla="*/ 4913 w 10006"/>
              <a:gd name="connsiteY11" fmla="*/ 105 h 10000"/>
              <a:gd name="connsiteX12" fmla="*/ 5179 w 10006"/>
              <a:gd name="connsiteY12" fmla="*/ 250 h 10000"/>
              <a:gd name="connsiteX13" fmla="*/ 5689 w 10006"/>
              <a:gd name="connsiteY13" fmla="*/ 176 h 10000"/>
              <a:gd name="connsiteX14" fmla="*/ 5772 w 10006"/>
              <a:gd name="connsiteY14" fmla="*/ 35 h 10000"/>
              <a:gd name="connsiteX15" fmla="*/ 6361 w 10006"/>
              <a:gd name="connsiteY15" fmla="*/ 70 h 10000"/>
              <a:gd name="connsiteX16" fmla="*/ 6652 w 10006"/>
              <a:gd name="connsiteY16" fmla="*/ 176 h 10000"/>
              <a:gd name="connsiteX17" fmla="*/ 6843 w 10006"/>
              <a:gd name="connsiteY17" fmla="*/ 105 h 10000"/>
              <a:gd name="connsiteX18" fmla="*/ 7054 w 10006"/>
              <a:gd name="connsiteY18" fmla="*/ 176 h 10000"/>
              <a:gd name="connsiteX19" fmla="*/ 7213 w 10006"/>
              <a:gd name="connsiteY19" fmla="*/ 391 h 10000"/>
              <a:gd name="connsiteX20" fmla="*/ 7350 w 10006"/>
              <a:gd name="connsiteY20" fmla="*/ 598 h 10000"/>
              <a:gd name="connsiteX21" fmla="*/ 7804 w 10006"/>
              <a:gd name="connsiteY21" fmla="*/ 814 h 10000"/>
              <a:gd name="connsiteX22" fmla="*/ 8043 w 10006"/>
              <a:gd name="connsiteY22" fmla="*/ 1094 h 10000"/>
              <a:gd name="connsiteX23" fmla="*/ 8311 w 10006"/>
              <a:gd name="connsiteY23" fmla="*/ 1731 h 10000"/>
              <a:gd name="connsiteX24" fmla="*/ 8393 w 10006"/>
              <a:gd name="connsiteY24" fmla="*/ 1978 h 10000"/>
              <a:gd name="connsiteX25" fmla="*/ 8554 w 10006"/>
              <a:gd name="connsiteY25" fmla="*/ 2580 h 10000"/>
              <a:gd name="connsiteX26" fmla="*/ 8622 w 10006"/>
              <a:gd name="connsiteY26" fmla="*/ 3950 h 10000"/>
              <a:gd name="connsiteX27" fmla="*/ 9017 w 10006"/>
              <a:gd name="connsiteY27" fmla="*/ 4510 h 10000"/>
              <a:gd name="connsiteX28" fmla="*/ 9213 w 10006"/>
              <a:gd name="connsiteY28" fmla="*/ 5163 h 10000"/>
              <a:gd name="connsiteX29" fmla="*/ 9467 w 10006"/>
              <a:gd name="connsiteY29" fmla="*/ 6384 h 10000"/>
              <a:gd name="connsiteX30" fmla="*/ 9438 w 10006"/>
              <a:gd name="connsiteY30" fmla="*/ 7949 h 10000"/>
              <a:gd name="connsiteX31" fmla="*/ 9819 w 10006"/>
              <a:gd name="connsiteY31" fmla="*/ 9002 h 10000"/>
              <a:gd name="connsiteX32" fmla="*/ 10006 w 10006"/>
              <a:gd name="connsiteY32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3126 w 10006"/>
              <a:gd name="connsiteY7" fmla="*/ 242 h 10000"/>
              <a:gd name="connsiteX8" fmla="*/ 4031 w 10006"/>
              <a:gd name="connsiteY8" fmla="*/ 286 h 10000"/>
              <a:gd name="connsiteX9" fmla="*/ 4431 w 10006"/>
              <a:gd name="connsiteY9" fmla="*/ 0 h 10000"/>
              <a:gd name="connsiteX10" fmla="*/ 4834 w 10006"/>
              <a:gd name="connsiteY10" fmla="*/ 35 h 10000"/>
              <a:gd name="connsiteX11" fmla="*/ 4913 w 10006"/>
              <a:gd name="connsiteY11" fmla="*/ 105 h 10000"/>
              <a:gd name="connsiteX12" fmla="*/ 5179 w 10006"/>
              <a:gd name="connsiteY12" fmla="*/ 250 h 10000"/>
              <a:gd name="connsiteX13" fmla="*/ 5689 w 10006"/>
              <a:gd name="connsiteY13" fmla="*/ 176 h 10000"/>
              <a:gd name="connsiteX14" fmla="*/ 5772 w 10006"/>
              <a:gd name="connsiteY14" fmla="*/ 35 h 10000"/>
              <a:gd name="connsiteX15" fmla="*/ 6361 w 10006"/>
              <a:gd name="connsiteY15" fmla="*/ 70 h 10000"/>
              <a:gd name="connsiteX16" fmla="*/ 6652 w 10006"/>
              <a:gd name="connsiteY16" fmla="*/ 176 h 10000"/>
              <a:gd name="connsiteX17" fmla="*/ 6843 w 10006"/>
              <a:gd name="connsiteY17" fmla="*/ 105 h 10000"/>
              <a:gd name="connsiteX18" fmla="*/ 7054 w 10006"/>
              <a:gd name="connsiteY18" fmla="*/ 176 h 10000"/>
              <a:gd name="connsiteX19" fmla="*/ 7213 w 10006"/>
              <a:gd name="connsiteY19" fmla="*/ 391 h 10000"/>
              <a:gd name="connsiteX20" fmla="*/ 7350 w 10006"/>
              <a:gd name="connsiteY20" fmla="*/ 598 h 10000"/>
              <a:gd name="connsiteX21" fmla="*/ 7804 w 10006"/>
              <a:gd name="connsiteY21" fmla="*/ 814 h 10000"/>
              <a:gd name="connsiteX22" fmla="*/ 8043 w 10006"/>
              <a:gd name="connsiteY22" fmla="*/ 1094 h 10000"/>
              <a:gd name="connsiteX23" fmla="*/ 8311 w 10006"/>
              <a:gd name="connsiteY23" fmla="*/ 1731 h 10000"/>
              <a:gd name="connsiteX24" fmla="*/ 8393 w 10006"/>
              <a:gd name="connsiteY24" fmla="*/ 1978 h 10000"/>
              <a:gd name="connsiteX25" fmla="*/ 8554 w 10006"/>
              <a:gd name="connsiteY25" fmla="*/ 2580 h 10000"/>
              <a:gd name="connsiteX26" fmla="*/ 8622 w 10006"/>
              <a:gd name="connsiteY26" fmla="*/ 3950 h 10000"/>
              <a:gd name="connsiteX27" fmla="*/ 9017 w 10006"/>
              <a:gd name="connsiteY27" fmla="*/ 4510 h 10000"/>
              <a:gd name="connsiteX28" fmla="*/ 9213 w 10006"/>
              <a:gd name="connsiteY28" fmla="*/ 5163 h 10000"/>
              <a:gd name="connsiteX29" fmla="*/ 9467 w 10006"/>
              <a:gd name="connsiteY29" fmla="*/ 6384 h 10000"/>
              <a:gd name="connsiteX30" fmla="*/ 9438 w 10006"/>
              <a:gd name="connsiteY30" fmla="*/ 7949 h 10000"/>
              <a:gd name="connsiteX31" fmla="*/ 9819 w 10006"/>
              <a:gd name="connsiteY31" fmla="*/ 9002 h 10000"/>
              <a:gd name="connsiteX32" fmla="*/ 10006 w 10006"/>
              <a:gd name="connsiteY32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3126 w 10006"/>
              <a:gd name="connsiteY7" fmla="*/ 242 h 10000"/>
              <a:gd name="connsiteX8" fmla="*/ 4431 w 10006"/>
              <a:gd name="connsiteY8" fmla="*/ 0 h 10000"/>
              <a:gd name="connsiteX9" fmla="*/ 4834 w 10006"/>
              <a:gd name="connsiteY9" fmla="*/ 35 h 10000"/>
              <a:gd name="connsiteX10" fmla="*/ 4913 w 10006"/>
              <a:gd name="connsiteY10" fmla="*/ 105 h 10000"/>
              <a:gd name="connsiteX11" fmla="*/ 5179 w 10006"/>
              <a:gd name="connsiteY11" fmla="*/ 250 h 10000"/>
              <a:gd name="connsiteX12" fmla="*/ 5689 w 10006"/>
              <a:gd name="connsiteY12" fmla="*/ 176 h 10000"/>
              <a:gd name="connsiteX13" fmla="*/ 5772 w 10006"/>
              <a:gd name="connsiteY13" fmla="*/ 35 h 10000"/>
              <a:gd name="connsiteX14" fmla="*/ 6361 w 10006"/>
              <a:gd name="connsiteY14" fmla="*/ 70 h 10000"/>
              <a:gd name="connsiteX15" fmla="*/ 6652 w 10006"/>
              <a:gd name="connsiteY15" fmla="*/ 176 h 10000"/>
              <a:gd name="connsiteX16" fmla="*/ 6843 w 10006"/>
              <a:gd name="connsiteY16" fmla="*/ 105 h 10000"/>
              <a:gd name="connsiteX17" fmla="*/ 7054 w 10006"/>
              <a:gd name="connsiteY17" fmla="*/ 176 h 10000"/>
              <a:gd name="connsiteX18" fmla="*/ 7213 w 10006"/>
              <a:gd name="connsiteY18" fmla="*/ 391 h 10000"/>
              <a:gd name="connsiteX19" fmla="*/ 7350 w 10006"/>
              <a:gd name="connsiteY19" fmla="*/ 598 h 10000"/>
              <a:gd name="connsiteX20" fmla="*/ 7804 w 10006"/>
              <a:gd name="connsiteY20" fmla="*/ 814 h 10000"/>
              <a:gd name="connsiteX21" fmla="*/ 8043 w 10006"/>
              <a:gd name="connsiteY21" fmla="*/ 1094 h 10000"/>
              <a:gd name="connsiteX22" fmla="*/ 8311 w 10006"/>
              <a:gd name="connsiteY22" fmla="*/ 1731 h 10000"/>
              <a:gd name="connsiteX23" fmla="*/ 8393 w 10006"/>
              <a:gd name="connsiteY23" fmla="*/ 1978 h 10000"/>
              <a:gd name="connsiteX24" fmla="*/ 8554 w 10006"/>
              <a:gd name="connsiteY24" fmla="*/ 2580 h 10000"/>
              <a:gd name="connsiteX25" fmla="*/ 8622 w 10006"/>
              <a:gd name="connsiteY25" fmla="*/ 3950 h 10000"/>
              <a:gd name="connsiteX26" fmla="*/ 9017 w 10006"/>
              <a:gd name="connsiteY26" fmla="*/ 4510 h 10000"/>
              <a:gd name="connsiteX27" fmla="*/ 9213 w 10006"/>
              <a:gd name="connsiteY27" fmla="*/ 5163 h 10000"/>
              <a:gd name="connsiteX28" fmla="*/ 9467 w 10006"/>
              <a:gd name="connsiteY28" fmla="*/ 6384 h 10000"/>
              <a:gd name="connsiteX29" fmla="*/ 9438 w 10006"/>
              <a:gd name="connsiteY29" fmla="*/ 7949 h 10000"/>
              <a:gd name="connsiteX30" fmla="*/ 9819 w 10006"/>
              <a:gd name="connsiteY30" fmla="*/ 9002 h 10000"/>
              <a:gd name="connsiteX31" fmla="*/ 10006 w 10006"/>
              <a:gd name="connsiteY31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3126 w 10006"/>
              <a:gd name="connsiteY7" fmla="*/ 242 h 10000"/>
              <a:gd name="connsiteX8" fmla="*/ 4431 w 10006"/>
              <a:gd name="connsiteY8" fmla="*/ 0 h 10000"/>
              <a:gd name="connsiteX9" fmla="*/ 4834 w 10006"/>
              <a:gd name="connsiteY9" fmla="*/ 35 h 10000"/>
              <a:gd name="connsiteX10" fmla="*/ 5179 w 10006"/>
              <a:gd name="connsiteY10" fmla="*/ 250 h 10000"/>
              <a:gd name="connsiteX11" fmla="*/ 5689 w 10006"/>
              <a:gd name="connsiteY11" fmla="*/ 176 h 10000"/>
              <a:gd name="connsiteX12" fmla="*/ 5772 w 10006"/>
              <a:gd name="connsiteY12" fmla="*/ 35 h 10000"/>
              <a:gd name="connsiteX13" fmla="*/ 6361 w 10006"/>
              <a:gd name="connsiteY13" fmla="*/ 70 h 10000"/>
              <a:gd name="connsiteX14" fmla="*/ 6652 w 10006"/>
              <a:gd name="connsiteY14" fmla="*/ 176 h 10000"/>
              <a:gd name="connsiteX15" fmla="*/ 6843 w 10006"/>
              <a:gd name="connsiteY15" fmla="*/ 105 h 10000"/>
              <a:gd name="connsiteX16" fmla="*/ 7054 w 10006"/>
              <a:gd name="connsiteY16" fmla="*/ 176 h 10000"/>
              <a:gd name="connsiteX17" fmla="*/ 7213 w 10006"/>
              <a:gd name="connsiteY17" fmla="*/ 391 h 10000"/>
              <a:gd name="connsiteX18" fmla="*/ 7350 w 10006"/>
              <a:gd name="connsiteY18" fmla="*/ 598 h 10000"/>
              <a:gd name="connsiteX19" fmla="*/ 7804 w 10006"/>
              <a:gd name="connsiteY19" fmla="*/ 814 h 10000"/>
              <a:gd name="connsiteX20" fmla="*/ 8043 w 10006"/>
              <a:gd name="connsiteY20" fmla="*/ 1094 h 10000"/>
              <a:gd name="connsiteX21" fmla="*/ 8311 w 10006"/>
              <a:gd name="connsiteY21" fmla="*/ 1731 h 10000"/>
              <a:gd name="connsiteX22" fmla="*/ 8393 w 10006"/>
              <a:gd name="connsiteY22" fmla="*/ 1978 h 10000"/>
              <a:gd name="connsiteX23" fmla="*/ 8554 w 10006"/>
              <a:gd name="connsiteY23" fmla="*/ 2580 h 10000"/>
              <a:gd name="connsiteX24" fmla="*/ 8622 w 10006"/>
              <a:gd name="connsiteY24" fmla="*/ 3950 h 10000"/>
              <a:gd name="connsiteX25" fmla="*/ 9017 w 10006"/>
              <a:gd name="connsiteY25" fmla="*/ 4510 h 10000"/>
              <a:gd name="connsiteX26" fmla="*/ 9213 w 10006"/>
              <a:gd name="connsiteY26" fmla="*/ 5163 h 10000"/>
              <a:gd name="connsiteX27" fmla="*/ 9467 w 10006"/>
              <a:gd name="connsiteY27" fmla="*/ 6384 h 10000"/>
              <a:gd name="connsiteX28" fmla="*/ 9438 w 10006"/>
              <a:gd name="connsiteY28" fmla="*/ 7949 h 10000"/>
              <a:gd name="connsiteX29" fmla="*/ 9819 w 10006"/>
              <a:gd name="connsiteY29" fmla="*/ 9002 h 10000"/>
              <a:gd name="connsiteX30" fmla="*/ 10006 w 10006"/>
              <a:gd name="connsiteY30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3126 w 10006"/>
              <a:gd name="connsiteY7" fmla="*/ 242 h 10000"/>
              <a:gd name="connsiteX8" fmla="*/ 4431 w 10006"/>
              <a:gd name="connsiteY8" fmla="*/ 0 h 10000"/>
              <a:gd name="connsiteX9" fmla="*/ 4834 w 10006"/>
              <a:gd name="connsiteY9" fmla="*/ 35 h 10000"/>
              <a:gd name="connsiteX10" fmla="*/ 5689 w 10006"/>
              <a:gd name="connsiteY10" fmla="*/ 176 h 10000"/>
              <a:gd name="connsiteX11" fmla="*/ 5772 w 10006"/>
              <a:gd name="connsiteY11" fmla="*/ 35 h 10000"/>
              <a:gd name="connsiteX12" fmla="*/ 6361 w 10006"/>
              <a:gd name="connsiteY12" fmla="*/ 70 h 10000"/>
              <a:gd name="connsiteX13" fmla="*/ 6652 w 10006"/>
              <a:gd name="connsiteY13" fmla="*/ 176 h 10000"/>
              <a:gd name="connsiteX14" fmla="*/ 6843 w 10006"/>
              <a:gd name="connsiteY14" fmla="*/ 105 h 10000"/>
              <a:gd name="connsiteX15" fmla="*/ 7054 w 10006"/>
              <a:gd name="connsiteY15" fmla="*/ 176 h 10000"/>
              <a:gd name="connsiteX16" fmla="*/ 7213 w 10006"/>
              <a:gd name="connsiteY16" fmla="*/ 391 h 10000"/>
              <a:gd name="connsiteX17" fmla="*/ 7350 w 10006"/>
              <a:gd name="connsiteY17" fmla="*/ 598 h 10000"/>
              <a:gd name="connsiteX18" fmla="*/ 7804 w 10006"/>
              <a:gd name="connsiteY18" fmla="*/ 814 h 10000"/>
              <a:gd name="connsiteX19" fmla="*/ 8043 w 10006"/>
              <a:gd name="connsiteY19" fmla="*/ 1094 h 10000"/>
              <a:gd name="connsiteX20" fmla="*/ 8311 w 10006"/>
              <a:gd name="connsiteY20" fmla="*/ 1731 h 10000"/>
              <a:gd name="connsiteX21" fmla="*/ 8393 w 10006"/>
              <a:gd name="connsiteY21" fmla="*/ 1978 h 10000"/>
              <a:gd name="connsiteX22" fmla="*/ 8554 w 10006"/>
              <a:gd name="connsiteY22" fmla="*/ 2580 h 10000"/>
              <a:gd name="connsiteX23" fmla="*/ 8622 w 10006"/>
              <a:gd name="connsiteY23" fmla="*/ 3950 h 10000"/>
              <a:gd name="connsiteX24" fmla="*/ 9017 w 10006"/>
              <a:gd name="connsiteY24" fmla="*/ 4510 h 10000"/>
              <a:gd name="connsiteX25" fmla="*/ 9213 w 10006"/>
              <a:gd name="connsiteY25" fmla="*/ 5163 h 10000"/>
              <a:gd name="connsiteX26" fmla="*/ 9467 w 10006"/>
              <a:gd name="connsiteY26" fmla="*/ 6384 h 10000"/>
              <a:gd name="connsiteX27" fmla="*/ 9438 w 10006"/>
              <a:gd name="connsiteY27" fmla="*/ 7949 h 10000"/>
              <a:gd name="connsiteX28" fmla="*/ 9819 w 10006"/>
              <a:gd name="connsiteY28" fmla="*/ 9002 h 10000"/>
              <a:gd name="connsiteX29" fmla="*/ 10006 w 10006"/>
              <a:gd name="connsiteY29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3126 w 10006"/>
              <a:gd name="connsiteY7" fmla="*/ 242 h 10000"/>
              <a:gd name="connsiteX8" fmla="*/ 4431 w 10006"/>
              <a:gd name="connsiteY8" fmla="*/ 0 h 10000"/>
              <a:gd name="connsiteX9" fmla="*/ 4834 w 10006"/>
              <a:gd name="connsiteY9" fmla="*/ 35 h 10000"/>
              <a:gd name="connsiteX10" fmla="*/ 5689 w 10006"/>
              <a:gd name="connsiteY10" fmla="*/ 176 h 10000"/>
              <a:gd name="connsiteX11" fmla="*/ 6361 w 10006"/>
              <a:gd name="connsiteY11" fmla="*/ 70 h 10000"/>
              <a:gd name="connsiteX12" fmla="*/ 6652 w 10006"/>
              <a:gd name="connsiteY12" fmla="*/ 176 h 10000"/>
              <a:gd name="connsiteX13" fmla="*/ 6843 w 10006"/>
              <a:gd name="connsiteY13" fmla="*/ 105 h 10000"/>
              <a:gd name="connsiteX14" fmla="*/ 7054 w 10006"/>
              <a:gd name="connsiteY14" fmla="*/ 176 h 10000"/>
              <a:gd name="connsiteX15" fmla="*/ 7213 w 10006"/>
              <a:gd name="connsiteY15" fmla="*/ 391 h 10000"/>
              <a:gd name="connsiteX16" fmla="*/ 7350 w 10006"/>
              <a:gd name="connsiteY16" fmla="*/ 598 h 10000"/>
              <a:gd name="connsiteX17" fmla="*/ 7804 w 10006"/>
              <a:gd name="connsiteY17" fmla="*/ 814 h 10000"/>
              <a:gd name="connsiteX18" fmla="*/ 8043 w 10006"/>
              <a:gd name="connsiteY18" fmla="*/ 1094 h 10000"/>
              <a:gd name="connsiteX19" fmla="*/ 8311 w 10006"/>
              <a:gd name="connsiteY19" fmla="*/ 1731 h 10000"/>
              <a:gd name="connsiteX20" fmla="*/ 8393 w 10006"/>
              <a:gd name="connsiteY20" fmla="*/ 1978 h 10000"/>
              <a:gd name="connsiteX21" fmla="*/ 8554 w 10006"/>
              <a:gd name="connsiteY21" fmla="*/ 2580 h 10000"/>
              <a:gd name="connsiteX22" fmla="*/ 8622 w 10006"/>
              <a:gd name="connsiteY22" fmla="*/ 3950 h 10000"/>
              <a:gd name="connsiteX23" fmla="*/ 9017 w 10006"/>
              <a:gd name="connsiteY23" fmla="*/ 4510 h 10000"/>
              <a:gd name="connsiteX24" fmla="*/ 9213 w 10006"/>
              <a:gd name="connsiteY24" fmla="*/ 5163 h 10000"/>
              <a:gd name="connsiteX25" fmla="*/ 9467 w 10006"/>
              <a:gd name="connsiteY25" fmla="*/ 6384 h 10000"/>
              <a:gd name="connsiteX26" fmla="*/ 9438 w 10006"/>
              <a:gd name="connsiteY26" fmla="*/ 7949 h 10000"/>
              <a:gd name="connsiteX27" fmla="*/ 9819 w 10006"/>
              <a:gd name="connsiteY27" fmla="*/ 9002 h 10000"/>
              <a:gd name="connsiteX28" fmla="*/ 10006 w 10006"/>
              <a:gd name="connsiteY28" fmla="*/ 10000 h 10000"/>
              <a:gd name="connsiteX0" fmla="*/ 30 w 10006"/>
              <a:gd name="connsiteY0" fmla="*/ 9899 h 10000"/>
              <a:gd name="connsiteX1" fmla="*/ 20 w 10006"/>
              <a:gd name="connsiteY1" fmla="*/ 7581 h 10000"/>
              <a:gd name="connsiteX2" fmla="*/ 202 w 10006"/>
              <a:gd name="connsiteY2" fmla="*/ 5763 h 10000"/>
              <a:gd name="connsiteX3" fmla="*/ 444 w 10006"/>
              <a:gd name="connsiteY3" fmla="*/ 4382 h 10000"/>
              <a:gd name="connsiteX4" fmla="*/ 952 w 10006"/>
              <a:gd name="connsiteY4" fmla="*/ 2545 h 10000"/>
              <a:gd name="connsiteX5" fmla="*/ 1461 w 10006"/>
              <a:gd name="connsiteY5" fmla="*/ 1416 h 10000"/>
              <a:gd name="connsiteX6" fmla="*/ 1944 w 10006"/>
              <a:gd name="connsiteY6" fmla="*/ 778 h 10000"/>
              <a:gd name="connsiteX7" fmla="*/ 3126 w 10006"/>
              <a:gd name="connsiteY7" fmla="*/ 242 h 10000"/>
              <a:gd name="connsiteX8" fmla="*/ 4431 w 10006"/>
              <a:gd name="connsiteY8" fmla="*/ 0 h 10000"/>
              <a:gd name="connsiteX9" fmla="*/ 4834 w 10006"/>
              <a:gd name="connsiteY9" fmla="*/ 35 h 10000"/>
              <a:gd name="connsiteX10" fmla="*/ 6361 w 10006"/>
              <a:gd name="connsiteY10" fmla="*/ 70 h 10000"/>
              <a:gd name="connsiteX11" fmla="*/ 6652 w 10006"/>
              <a:gd name="connsiteY11" fmla="*/ 176 h 10000"/>
              <a:gd name="connsiteX12" fmla="*/ 6843 w 10006"/>
              <a:gd name="connsiteY12" fmla="*/ 105 h 10000"/>
              <a:gd name="connsiteX13" fmla="*/ 7054 w 10006"/>
              <a:gd name="connsiteY13" fmla="*/ 176 h 10000"/>
              <a:gd name="connsiteX14" fmla="*/ 7213 w 10006"/>
              <a:gd name="connsiteY14" fmla="*/ 391 h 10000"/>
              <a:gd name="connsiteX15" fmla="*/ 7350 w 10006"/>
              <a:gd name="connsiteY15" fmla="*/ 598 h 10000"/>
              <a:gd name="connsiteX16" fmla="*/ 7804 w 10006"/>
              <a:gd name="connsiteY16" fmla="*/ 814 h 10000"/>
              <a:gd name="connsiteX17" fmla="*/ 8043 w 10006"/>
              <a:gd name="connsiteY17" fmla="*/ 1094 h 10000"/>
              <a:gd name="connsiteX18" fmla="*/ 8311 w 10006"/>
              <a:gd name="connsiteY18" fmla="*/ 1731 h 10000"/>
              <a:gd name="connsiteX19" fmla="*/ 8393 w 10006"/>
              <a:gd name="connsiteY19" fmla="*/ 1978 h 10000"/>
              <a:gd name="connsiteX20" fmla="*/ 8554 w 10006"/>
              <a:gd name="connsiteY20" fmla="*/ 2580 h 10000"/>
              <a:gd name="connsiteX21" fmla="*/ 8622 w 10006"/>
              <a:gd name="connsiteY21" fmla="*/ 3950 h 10000"/>
              <a:gd name="connsiteX22" fmla="*/ 9017 w 10006"/>
              <a:gd name="connsiteY22" fmla="*/ 4510 h 10000"/>
              <a:gd name="connsiteX23" fmla="*/ 9213 w 10006"/>
              <a:gd name="connsiteY23" fmla="*/ 5163 h 10000"/>
              <a:gd name="connsiteX24" fmla="*/ 9467 w 10006"/>
              <a:gd name="connsiteY24" fmla="*/ 6384 h 10000"/>
              <a:gd name="connsiteX25" fmla="*/ 9438 w 10006"/>
              <a:gd name="connsiteY25" fmla="*/ 7949 h 10000"/>
              <a:gd name="connsiteX26" fmla="*/ 9819 w 10006"/>
              <a:gd name="connsiteY26" fmla="*/ 9002 h 10000"/>
              <a:gd name="connsiteX27" fmla="*/ 10006 w 10006"/>
              <a:gd name="connsiteY27" fmla="*/ 10000 h 10000"/>
              <a:gd name="connsiteX0" fmla="*/ 30 w 10006"/>
              <a:gd name="connsiteY0" fmla="*/ 9912 h 10013"/>
              <a:gd name="connsiteX1" fmla="*/ 20 w 10006"/>
              <a:gd name="connsiteY1" fmla="*/ 7594 h 10013"/>
              <a:gd name="connsiteX2" fmla="*/ 202 w 10006"/>
              <a:gd name="connsiteY2" fmla="*/ 5776 h 10013"/>
              <a:gd name="connsiteX3" fmla="*/ 444 w 10006"/>
              <a:gd name="connsiteY3" fmla="*/ 4395 h 10013"/>
              <a:gd name="connsiteX4" fmla="*/ 952 w 10006"/>
              <a:gd name="connsiteY4" fmla="*/ 2558 h 10013"/>
              <a:gd name="connsiteX5" fmla="*/ 1461 w 10006"/>
              <a:gd name="connsiteY5" fmla="*/ 1429 h 10013"/>
              <a:gd name="connsiteX6" fmla="*/ 1944 w 10006"/>
              <a:gd name="connsiteY6" fmla="*/ 791 h 10013"/>
              <a:gd name="connsiteX7" fmla="*/ 3126 w 10006"/>
              <a:gd name="connsiteY7" fmla="*/ 255 h 10013"/>
              <a:gd name="connsiteX8" fmla="*/ 4431 w 10006"/>
              <a:gd name="connsiteY8" fmla="*/ 13 h 10013"/>
              <a:gd name="connsiteX9" fmla="*/ 5167 w 10006"/>
              <a:gd name="connsiteY9" fmla="*/ 10 h 10013"/>
              <a:gd name="connsiteX10" fmla="*/ 6361 w 10006"/>
              <a:gd name="connsiteY10" fmla="*/ 83 h 10013"/>
              <a:gd name="connsiteX11" fmla="*/ 6652 w 10006"/>
              <a:gd name="connsiteY11" fmla="*/ 189 h 10013"/>
              <a:gd name="connsiteX12" fmla="*/ 6843 w 10006"/>
              <a:gd name="connsiteY12" fmla="*/ 118 h 10013"/>
              <a:gd name="connsiteX13" fmla="*/ 7054 w 10006"/>
              <a:gd name="connsiteY13" fmla="*/ 189 h 10013"/>
              <a:gd name="connsiteX14" fmla="*/ 7213 w 10006"/>
              <a:gd name="connsiteY14" fmla="*/ 404 h 10013"/>
              <a:gd name="connsiteX15" fmla="*/ 7350 w 10006"/>
              <a:gd name="connsiteY15" fmla="*/ 611 h 10013"/>
              <a:gd name="connsiteX16" fmla="*/ 7804 w 10006"/>
              <a:gd name="connsiteY16" fmla="*/ 827 h 10013"/>
              <a:gd name="connsiteX17" fmla="*/ 8043 w 10006"/>
              <a:gd name="connsiteY17" fmla="*/ 1107 h 10013"/>
              <a:gd name="connsiteX18" fmla="*/ 8311 w 10006"/>
              <a:gd name="connsiteY18" fmla="*/ 1744 h 10013"/>
              <a:gd name="connsiteX19" fmla="*/ 8393 w 10006"/>
              <a:gd name="connsiteY19" fmla="*/ 1991 h 10013"/>
              <a:gd name="connsiteX20" fmla="*/ 8554 w 10006"/>
              <a:gd name="connsiteY20" fmla="*/ 2593 h 10013"/>
              <a:gd name="connsiteX21" fmla="*/ 8622 w 10006"/>
              <a:gd name="connsiteY21" fmla="*/ 3963 h 10013"/>
              <a:gd name="connsiteX22" fmla="*/ 9017 w 10006"/>
              <a:gd name="connsiteY22" fmla="*/ 4523 h 10013"/>
              <a:gd name="connsiteX23" fmla="*/ 9213 w 10006"/>
              <a:gd name="connsiteY23" fmla="*/ 5176 h 10013"/>
              <a:gd name="connsiteX24" fmla="*/ 9467 w 10006"/>
              <a:gd name="connsiteY24" fmla="*/ 6397 h 10013"/>
              <a:gd name="connsiteX25" fmla="*/ 9438 w 10006"/>
              <a:gd name="connsiteY25" fmla="*/ 7962 h 10013"/>
              <a:gd name="connsiteX26" fmla="*/ 9819 w 10006"/>
              <a:gd name="connsiteY26" fmla="*/ 9015 h 10013"/>
              <a:gd name="connsiteX27" fmla="*/ 10006 w 10006"/>
              <a:gd name="connsiteY27" fmla="*/ 10013 h 10013"/>
              <a:gd name="connsiteX0" fmla="*/ 30 w 10006"/>
              <a:gd name="connsiteY0" fmla="*/ 9937 h 10038"/>
              <a:gd name="connsiteX1" fmla="*/ 20 w 10006"/>
              <a:gd name="connsiteY1" fmla="*/ 7619 h 10038"/>
              <a:gd name="connsiteX2" fmla="*/ 202 w 10006"/>
              <a:gd name="connsiteY2" fmla="*/ 5801 h 10038"/>
              <a:gd name="connsiteX3" fmla="*/ 444 w 10006"/>
              <a:gd name="connsiteY3" fmla="*/ 4420 h 10038"/>
              <a:gd name="connsiteX4" fmla="*/ 952 w 10006"/>
              <a:gd name="connsiteY4" fmla="*/ 2583 h 10038"/>
              <a:gd name="connsiteX5" fmla="*/ 1461 w 10006"/>
              <a:gd name="connsiteY5" fmla="*/ 1454 h 10038"/>
              <a:gd name="connsiteX6" fmla="*/ 1944 w 10006"/>
              <a:gd name="connsiteY6" fmla="*/ 816 h 10038"/>
              <a:gd name="connsiteX7" fmla="*/ 3126 w 10006"/>
              <a:gd name="connsiteY7" fmla="*/ 280 h 10038"/>
              <a:gd name="connsiteX8" fmla="*/ 4021 w 10006"/>
              <a:gd name="connsiteY8" fmla="*/ 0 h 10038"/>
              <a:gd name="connsiteX9" fmla="*/ 5167 w 10006"/>
              <a:gd name="connsiteY9" fmla="*/ 35 h 10038"/>
              <a:gd name="connsiteX10" fmla="*/ 6361 w 10006"/>
              <a:gd name="connsiteY10" fmla="*/ 108 h 10038"/>
              <a:gd name="connsiteX11" fmla="*/ 6652 w 10006"/>
              <a:gd name="connsiteY11" fmla="*/ 214 h 10038"/>
              <a:gd name="connsiteX12" fmla="*/ 6843 w 10006"/>
              <a:gd name="connsiteY12" fmla="*/ 143 h 10038"/>
              <a:gd name="connsiteX13" fmla="*/ 7054 w 10006"/>
              <a:gd name="connsiteY13" fmla="*/ 214 h 10038"/>
              <a:gd name="connsiteX14" fmla="*/ 7213 w 10006"/>
              <a:gd name="connsiteY14" fmla="*/ 429 h 10038"/>
              <a:gd name="connsiteX15" fmla="*/ 7350 w 10006"/>
              <a:gd name="connsiteY15" fmla="*/ 636 h 10038"/>
              <a:gd name="connsiteX16" fmla="*/ 7804 w 10006"/>
              <a:gd name="connsiteY16" fmla="*/ 852 h 10038"/>
              <a:gd name="connsiteX17" fmla="*/ 8043 w 10006"/>
              <a:gd name="connsiteY17" fmla="*/ 1132 h 10038"/>
              <a:gd name="connsiteX18" fmla="*/ 8311 w 10006"/>
              <a:gd name="connsiteY18" fmla="*/ 1769 h 10038"/>
              <a:gd name="connsiteX19" fmla="*/ 8393 w 10006"/>
              <a:gd name="connsiteY19" fmla="*/ 2016 h 10038"/>
              <a:gd name="connsiteX20" fmla="*/ 8554 w 10006"/>
              <a:gd name="connsiteY20" fmla="*/ 2618 h 10038"/>
              <a:gd name="connsiteX21" fmla="*/ 8622 w 10006"/>
              <a:gd name="connsiteY21" fmla="*/ 3988 h 10038"/>
              <a:gd name="connsiteX22" fmla="*/ 9017 w 10006"/>
              <a:gd name="connsiteY22" fmla="*/ 4548 h 10038"/>
              <a:gd name="connsiteX23" fmla="*/ 9213 w 10006"/>
              <a:gd name="connsiteY23" fmla="*/ 5201 h 10038"/>
              <a:gd name="connsiteX24" fmla="*/ 9467 w 10006"/>
              <a:gd name="connsiteY24" fmla="*/ 6422 h 10038"/>
              <a:gd name="connsiteX25" fmla="*/ 9438 w 10006"/>
              <a:gd name="connsiteY25" fmla="*/ 7987 h 10038"/>
              <a:gd name="connsiteX26" fmla="*/ 9819 w 10006"/>
              <a:gd name="connsiteY26" fmla="*/ 9040 h 10038"/>
              <a:gd name="connsiteX27" fmla="*/ 10006 w 10006"/>
              <a:gd name="connsiteY27" fmla="*/ 10038 h 10038"/>
              <a:gd name="connsiteX0" fmla="*/ 30 w 10006"/>
              <a:gd name="connsiteY0" fmla="*/ 9937 h 10038"/>
              <a:gd name="connsiteX1" fmla="*/ 20 w 10006"/>
              <a:gd name="connsiteY1" fmla="*/ 7619 h 10038"/>
              <a:gd name="connsiteX2" fmla="*/ 202 w 10006"/>
              <a:gd name="connsiteY2" fmla="*/ 5801 h 10038"/>
              <a:gd name="connsiteX3" fmla="*/ 444 w 10006"/>
              <a:gd name="connsiteY3" fmla="*/ 4420 h 10038"/>
              <a:gd name="connsiteX4" fmla="*/ 952 w 10006"/>
              <a:gd name="connsiteY4" fmla="*/ 2583 h 10038"/>
              <a:gd name="connsiteX5" fmla="*/ 1461 w 10006"/>
              <a:gd name="connsiteY5" fmla="*/ 1454 h 10038"/>
              <a:gd name="connsiteX6" fmla="*/ 1944 w 10006"/>
              <a:gd name="connsiteY6" fmla="*/ 816 h 10038"/>
              <a:gd name="connsiteX7" fmla="*/ 2793 w 10006"/>
              <a:gd name="connsiteY7" fmla="*/ 166 h 10038"/>
              <a:gd name="connsiteX8" fmla="*/ 4021 w 10006"/>
              <a:gd name="connsiteY8" fmla="*/ 0 h 10038"/>
              <a:gd name="connsiteX9" fmla="*/ 5167 w 10006"/>
              <a:gd name="connsiteY9" fmla="*/ 35 h 10038"/>
              <a:gd name="connsiteX10" fmla="*/ 6361 w 10006"/>
              <a:gd name="connsiteY10" fmla="*/ 108 h 10038"/>
              <a:gd name="connsiteX11" fmla="*/ 6652 w 10006"/>
              <a:gd name="connsiteY11" fmla="*/ 214 h 10038"/>
              <a:gd name="connsiteX12" fmla="*/ 6843 w 10006"/>
              <a:gd name="connsiteY12" fmla="*/ 143 h 10038"/>
              <a:gd name="connsiteX13" fmla="*/ 7054 w 10006"/>
              <a:gd name="connsiteY13" fmla="*/ 214 h 10038"/>
              <a:gd name="connsiteX14" fmla="*/ 7213 w 10006"/>
              <a:gd name="connsiteY14" fmla="*/ 429 h 10038"/>
              <a:gd name="connsiteX15" fmla="*/ 7350 w 10006"/>
              <a:gd name="connsiteY15" fmla="*/ 636 h 10038"/>
              <a:gd name="connsiteX16" fmla="*/ 7804 w 10006"/>
              <a:gd name="connsiteY16" fmla="*/ 852 h 10038"/>
              <a:gd name="connsiteX17" fmla="*/ 8043 w 10006"/>
              <a:gd name="connsiteY17" fmla="*/ 1132 h 10038"/>
              <a:gd name="connsiteX18" fmla="*/ 8311 w 10006"/>
              <a:gd name="connsiteY18" fmla="*/ 1769 h 10038"/>
              <a:gd name="connsiteX19" fmla="*/ 8393 w 10006"/>
              <a:gd name="connsiteY19" fmla="*/ 2016 h 10038"/>
              <a:gd name="connsiteX20" fmla="*/ 8554 w 10006"/>
              <a:gd name="connsiteY20" fmla="*/ 2618 h 10038"/>
              <a:gd name="connsiteX21" fmla="*/ 8622 w 10006"/>
              <a:gd name="connsiteY21" fmla="*/ 3988 h 10038"/>
              <a:gd name="connsiteX22" fmla="*/ 9017 w 10006"/>
              <a:gd name="connsiteY22" fmla="*/ 4548 h 10038"/>
              <a:gd name="connsiteX23" fmla="*/ 9213 w 10006"/>
              <a:gd name="connsiteY23" fmla="*/ 5201 h 10038"/>
              <a:gd name="connsiteX24" fmla="*/ 9467 w 10006"/>
              <a:gd name="connsiteY24" fmla="*/ 6422 h 10038"/>
              <a:gd name="connsiteX25" fmla="*/ 9438 w 10006"/>
              <a:gd name="connsiteY25" fmla="*/ 7987 h 10038"/>
              <a:gd name="connsiteX26" fmla="*/ 9819 w 10006"/>
              <a:gd name="connsiteY26" fmla="*/ 9040 h 10038"/>
              <a:gd name="connsiteX27" fmla="*/ 10006 w 10006"/>
              <a:gd name="connsiteY27" fmla="*/ 10038 h 10038"/>
              <a:gd name="connsiteX0" fmla="*/ 30 w 10006"/>
              <a:gd name="connsiteY0" fmla="*/ 10021 h 10122"/>
              <a:gd name="connsiteX1" fmla="*/ 20 w 10006"/>
              <a:gd name="connsiteY1" fmla="*/ 7703 h 10122"/>
              <a:gd name="connsiteX2" fmla="*/ 202 w 10006"/>
              <a:gd name="connsiteY2" fmla="*/ 5885 h 10122"/>
              <a:gd name="connsiteX3" fmla="*/ 444 w 10006"/>
              <a:gd name="connsiteY3" fmla="*/ 4504 h 10122"/>
              <a:gd name="connsiteX4" fmla="*/ 952 w 10006"/>
              <a:gd name="connsiteY4" fmla="*/ 2667 h 10122"/>
              <a:gd name="connsiteX5" fmla="*/ 1461 w 10006"/>
              <a:gd name="connsiteY5" fmla="*/ 1538 h 10122"/>
              <a:gd name="connsiteX6" fmla="*/ 1944 w 10006"/>
              <a:gd name="connsiteY6" fmla="*/ 900 h 10122"/>
              <a:gd name="connsiteX7" fmla="*/ 2793 w 10006"/>
              <a:gd name="connsiteY7" fmla="*/ 250 h 10122"/>
              <a:gd name="connsiteX8" fmla="*/ 4021 w 10006"/>
              <a:gd name="connsiteY8" fmla="*/ 84 h 10122"/>
              <a:gd name="connsiteX9" fmla="*/ 5193 w 10006"/>
              <a:gd name="connsiteY9" fmla="*/ 5 h 10122"/>
              <a:gd name="connsiteX10" fmla="*/ 6361 w 10006"/>
              <a:gd name="connsiteY10" fmla="*/ 192 h 10122"/>
              <a:gd name="connsiteX11" fmla="*/ 6652 w 10006"/>
              <a:gd name="connsiteY11" fmla="*/ 298 h 10122"/>
              <a:gd name="connsiteX12" fmla="*/ 6843 w 10006"/>
              <a:gd name="connsiteY12" fmla="*/ 227 h 10122"/>
              <a:gd name="connsiteX13" fmla="*/ 7054 w 10006"/>
              <a:gd name="connsiteY13" fmla="*/ 298 h 10122"/>
              <a:gd name="connsiteX14" fmla="*/ 7213 w 10006"/>
              <a:gd name="connsiteY14" fmla="*/ 513 h 10122"/>
              <a:gd name="connsiteX15" fmla="*/ 7350 w 10006"/>
              <a:gd name="connsiteY15" fmla="*/ 720 h 10122"/>
              <a:gd name="connsiteX16" fmla="*/ 7804 w 10006"/>
              <a:gd name="connsiteY16" fmla="*/ 936 h 10122"/>
              <a:gd name="connsiteX17" fmla="*/ 8043 w 10006"/>
              <a:gd name="connsiteY17" fmla="*/ 1216 h 10122"/>
              <a:gd name="connsiteX18" fmla="*/ 8311 w 10006"/>
              <a:gd name="connsiteY18" fmla="*/ 1853 h 10122"/>
              <a:gd name="connsiteX19" fmla="*/ 8393 w 10006"/>
              <a:gd name="connsiteY19" fmla="*/ 2100 h 10122"/>
              <a:gd name="connsiteX20" fmla="*/ 8554 w 10006"/>
              <a:gd name="connsiteY20" fmla="*/ 2702 h 10122"/>
              <a:gd name="connsiteX21" fmla="*/ 8622 w 10006"/>
              <a:gd name="connsiteY21" fmla="*/ 4072 h 10122"/>
              <a:gd name="connsiteX22" fmla="*/ 9017 w 10006"/>
              <a:gd name="connsiteY22" fmla="*/ 4632 h 10122"/>
              <a:gd name="connsiteX23" fmla="*/ 9213 w 10006"/>
              <a:gd name="connsiteY23" fmla="*/ 5285 h 10122"/>
              <a:gd name="connsiteX24" fmla="*/ 9467 w 10006"/>
              <a:gd name="connsiteY24" fmla="*/ 6506 h 10122"/>
              <a:gd name="connsiteX25" fmla="*/ 9438 w 10006"/>
              <a:gd name="connsiteY25" fmla="*/ 8071 h 10122"/>
              <a:gd name="connsiteX26" fmla="*/ 9819 w 10006"/>
              <a:gd name="connsiteY26" fmla="*/ 9124 h 10122"/>
              <a:gd name="connsiteX27" fmla="*/ 10006 w 10006"/>
              <a:gd name="connsiteY27" fmla="*/ 10122 h 10122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193 w 10006"/>
              <a:gd name="connsiteY9" fmla="*/ 226 h 10343"/>
              <a:gd name="connsiteX10" fmla="*/ 6361 w 10006"/>
              <a:gd name="connsiteY10" fmla="*/ 413 h 10343"/>
              <a:gd name="connsiteX11" fmla="*/ 6652 w 10006"/>
              <a:gd name="connsiteY11" fmla="*/ 519 h 10343"/>
              <a:gd name="connsiteX12" fmla="*/ 6843 w 10006"/>
              <a:gd name="connsiteY12" fmla="*/ 448 h 10343"/>
              <a:gd name="connsiteX13" fmla="*/ 7054 w 10006"/>
              <a:gd name="connsiteY13" fmla="*/ 519 h 10343"/>
              <a:gd name="connsiteX14" fmla="*/ 7213 w 10006"/>
              <a:gd name="connsiteY14" fmla="*/ 734 h 10343"/>
              <a:gd name="connsiteX15" fmla="*/ 7350 w 10006"/>
              <a:gd name="connsiteY15" fmla="*/ 941 h 10343"/>
              <a:gd name="connsiteX16" fmla="*/ 7804 w 10006"/>
              <a:gd name="connsiteY16" fmla="*/ 1157 h 10343"/>
              <a:gd name="connsiteX17" fmla="*/ 8043 w 10006"/>
              <a:gd name="connsiteY17" fmla="*/ 1437 h 10343"/>
              <a:gd name="connsiteX18" fmla="*/ 8311 w 10006"/>
              <a:gd name="connsiteY18" fmla="*/ 2074 h 10343"/>
              <a:gd name="connsiteX19" fmla="*/ 8393 w 10006"/>
              <a:gd name="connsiteY19" fmla="*/ 2321 h 10343"/>
              <a:gd name="connsiteX20" fmla="*/ 8554 w 10006"/>
              <a:gd name="connsiteY20" fmla="*/ 2923 h 10343"/>
              <a:gd name="connsiteX21" fmla="*/ 8622 w 10006"/>
              <a:gd name="connsiteY21" fmla="*/ 4293 h 10343"/>
              <a:gd name="connsiteX22" fmla="*/ 9017 w 10006"/>
              <a:gd name="connsiteY22" fmla="*/ 4853 h 10343"/>
              <a:gd name="connsiteX23" fmla="*/ 9213 w 10006"/>
              <a:gd name="connsiteY23" fmla="*/ 5506 h 10343"/>
              <a:gd name="connsiteX24" fmla="*/ 9467 w 10006"/>
              <a:gd name="connsiteY24" fmla="*/ 6727 h 10343"/>
              <a:gd name="connsiteX25" fmla="*/ 9438 w 10006"/>
              <a:gd name="connsiteY25" fmla="*/ 8292 h 10343"/>
              <a:gd name="connsiteX26" fmla="*/ 9819 w 10006"/>
              <a:gd name="connsiteY26" fmla="*/ 9345 h 10343"/>
              <a:gd name="connsiteX27" fmla="*/ 10006 w 10006"/>
              <a:gd name="connsiteY27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361 w 10006"/>
              <a:gd name="connsiteY10" fmla="*/ 413 h 10343"/>
              <a:gd name="connsiteX11" fmla="*/ 6652 w 10006"/>
              <a:gd name="connsiteY11" fmla="*/ 519 h 10343"/>
              <a:gd name="connsiteX12" fmla="*/ 6843 w 10006"/>
              <a:gd name="connsiteY12" fmla="*/ 448 h 10343"/>
              <a:gd name="connsiteX13" fmla="*/ 7054 w 10006"/>
              <a:gd name="connsiteY13" fmla="*/ 519 h 10343"/>
              <a:gd name="connsiteX14" fmla="*/ 7213 w 10006"/>
              <a:gd name="connsiteY14" fmla="*/ 734 h 10343"/>
              <a:gd name="connsiteX15" fmla="*/ 7350 w 10006"/>
              <a:gd name="connsiteY15" fmla="*/ 941 h 10343"/>
              <a:gd name="connsiteX16" fmla="*/ 7804 w 10006"/>
              <a:gd name="connsiteY16" fmla="*/ 1157 h 10343"/>
              <a:gd name="connsiteX17" fmla="*/ 8043 w 10006"/>
              <a:gd name="connsiteY17" fmla="*/ 1437 h 10343"/>
              <a:gd name="connsiteX18" fmla="*/ 8311 w 10006"/>
              <a:gd name="connsiteY18" fmla="*/ 2074 h 10343"/>
              <a:gd name="connsiteX19" fmla="*/ 8393 w 10006"/>
              <a:gd name="connsiteY19" fmla="*/ 2321 h 10343"/>
              <a:gd name="connsiteX20" fmla="*/ 8554 w 10006"/>
              <a:gd name="connsiteY20" fmla="*/ 2923 h 10343"/>
              <a:gd name="connsiteX21" fmla="*/ 8622 w 10006"/>
              <a:gd name="connsiteY21" fmla="*/ 4293 h 10343"/>
              <a:gd name="connsiteX22" fmla="*/ 9017 w 10006"/>
              <a:gd name="connsiteY22" fmla="*/ 4853 h 10343"/>
              <a:gd name="connsiteX23" fmla="*/ 9213 w 10006"/>
              <a:gd name="connsiteY23" fmla="*/ 5506 h 10343"/>
              <a:gd name="connsiteX24" fmla="*/ 9467 w 10006"/>
              <a:gd name="connsiteY24" fmla="*/ 6727 h 10343"/>
              <a:gd name="connsiteX25" fmla="*/ 9438 w 10006"/>
              <a:gd name="connsiteY25" fmla="*/ 8292 h 10343"/>
              <a:gd name="connsiteX26" fmla="*/ 9819 w 10006"/>
              <a:gd name="connsiteY26" fmla="*/ 9345 h 10343"/>
              <a:gd name="connsiteX27" fmla="*/ 10006 w 10006"/>
              <a:gd name="connsiteY27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361 w 10006"/>
              <a:gd name="connsiteY10" fmla="*/ 413 h 10343"/>
              <a:gd name="connsiteX11" fmla="*/ 6652 w 10006"/>
              <a:gd name="connsiteY11" fmla="*/ 519 h 10343"/>
              <a:gd name="connsiteX12" fmla="*/ 7054 w 10006"/>
              <a:gd name="connsiteY12" fmla="*/ 519 h 10343"/>
              <a:gd name="connsiteX13" fmla="*/ 7213 w 10006"/>
              <a:gd name="connsiteY13" fmla="*/ 734 h 10343"/>
              <a:gd name="connsiteX14" fmla="*/ 7350 w 10006"/>
              <a:gd name="connsiteY14" fmla="*/ 941 h 10343"/>
              <a:gd name="connsiteX15" fmla="*/ 7804 w 10006"/>
              <a:gd name="connsiteY15" fmla="*/ 1157 h 10343"/>
              <a:gd name="connsiteX16" fmla="*/ 8043 w 10006"/>
              <a:gd name="connsiteY16" fmla="*/ 1437 h 10343"/>
              <a:gd name="connsiteX17" fmla="*/ 8311 w 10006"/>
              <a:gd name="connsiteY17" fmla="*/ 2074 h 10343"/>
              <a:gd name="connsiteX18" fmla="*/ 8393 w 10006"/>
              <a:gd name="connsiteY18" fmla="*/ 2321 h 10343"/>
              <a:gd name="connsiteX19" fmla="*/ 8554 w 10006"/>
              <a:gd name="connsiteY19" fmla="*/ 2923 h 10343"/>
              <a:gd name="connsiteX20" fmla="*/ 8622 w 10006"/>
              <a:gd name="connsiteY20" fmla="*/ 4293 h 10343"/>
              <a:gd name="connsiteX21" fmla="*/ 9017 w 10006"/>
              <a:gd name="connsiteY21" fmla="*/ 4853 h 10343"/>
              <a:gd name="connsiteX22" fmla="*/ 9213 w 10006"/>
              <a:gd name="connsiteY22" fmla="*/ 5506 h 10343"/>
              <a:gd name="connsiteX23" fmla="*/ 9467 w 10006"/>
              <a:gd name="connsiteY23" fmla="*/ 6727 h 10343"/>
              <a:gd name="connsiteX24" fmla="*/ 9438 w 10006"/>
              <a:gd name="connsiteY24" fmla="*/ 8292 h 10343"/>
              <a:gd name="connsiteX25" fmla="*/ 9819 w 10006"/>
              <a:gd name="connsiteY25" fmla="*/ 9345 h 10343"/>
              <a:gd name="connsiteX26" fmla="*/ 10006 w 10006"/>
              <a:gd name="connsiteY26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361 w 10006"/>
              <a:gd name="connsiteY10" fmla="*/ 413 h 10343"/>
              <a:gd name="connsiteX11" fmla="*/ 6652 w 10006"/>
              <a:gd name="connsiteY11" fmla="*/ 519 h 10343"/>
              <a:gd name="connsiteX12" fmla="*/ 7213 w 10006"/>
              <a:gd name="connsiteY12" fmla="*/ 734 h 10343"/>
              <a:gd name="connsiteX13" fmla="*/ 7350 w 10006"/>
              <a:gd name="connsiteY13" fmla="*/ 941 h 10343"/>
              <a:gd name="connsiteX14" fmla="*/ 7804 w 10006"/>
              <a:gd name="connsiteY14" fmla="*/ 1157 h 10343"/>
              <a:gd name="connsiteX15" fmla="*/ 8043 w 10006"/>
              <a:gd name="connsiteY15" fmla="*/ 1437 h 10343"/>
              <a:gd name="connsiteX16" fmla="*/ 8311 w 10006"/>
              <a:gd name="connsiteY16" fmla="*/ 2074 h 10343"/>
              <a:gd name="connsiteX17" fmla="*/ 8393 w 10006"/>
              <a:gd name="connsiteY17" fmla="*/ 2321 h 10343"/>
              <a:gd name="connsiteX18" fmla="*/ 8554 w 10006"/>
              <a:gd name="connsiteY18" fmla="*/ 2923 h 10343"/>
              <a:gd name="connsiteX19" fmla="*/ 8622 w 10006"/>
              <a:gd name="connsiteY19" fmla="*/ 4293 h 10343"/>
              <a:gd name="connsiteX20" fmla="*/ 9017 w 10006"/>
              <a:gd name="connsiteY20" fmla="*/ 4853 h 10343"/>
              <a:gd name="connsiteX21" fmla="*/ 9213 w 10006"/>
              <a:gd name="connsiteY21" fmla="*/ 5506 h 10343"/>
              <a:gd name="connsiteX22" fmla="*/ 9467 w 10006"/>
              <a:gd name="connsiteY22" fmla="*/ 6727 h 10343"/>
              <a:gd name="connsiteX23" fmla="*/ 9438 w 10006"/>
              <a:gd name="connsiteY23" fmla="*/ 8292 h 10343"/>
              <a:gd name="connsiteX24" fmla="*/ 9819 w 10006"/>
              <a:gd name="connsiteY24" fmla="*/ 9345 h 10343"/>
              <a:gd name="connsiteX25" fmla="*/ 10006 w 10006"/>
              <a:gd name="connsiteY25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361 w 10006"/>
              <a:gd name="connsiteY10" fmla="*/ 413 h 10343"/>
              <a:gd name="connsiteX11" fmla="*/ 7213 w 10006"/>
              <a:gd name="connsiteY11" fmla="*/ 734 h 10343"/>
              <a:gd name="connsiteX12" fmla="*/ 7350 w 10006"/>
              <a:gd name="connsiteY12" fmla="*/ 941 h 10343"/>
              <a:gd name="connsiteX13" fmla="*/ 7804 w 10006"/>
              <a:gd name="connsiteY13" fmla="*/ 1157 h 10343"/>
              <a:gd name="connsiteX14" fmla="*/ 8043 w 10006"/>
              <a:gd name="connsiteY14" fmla="*/ 1437 h 10343"/>
              <a:gd name="connsiteX15" fmla="*/ 8311 w 10006"/>
              <a:gd name="connsiteY15" fmla="*/ 2074 h 10343"/>
              <a:gd name="connsiteX16" fmla="*/ 8393 w 10006"/>
              <a:gd name="connsiteY16" fmla="*/ 2321 h 10343"/>
              <a:gd name="connsiteX17" fmla="*/ 8554 w 10006"/>
              <a:gd name="connsiteY17" fmla="*/ 2923 h 10343"/>
              <a:gd name="connsiteX18" fmla="*/ 8622 w 10006"/>
              <a:gd name="connsiteY18" fmla="*/ 4293 h 10343"/>
              <a:gd name="connsiteX19" fmla="*/ 9017 w 10006"/>
              <a:gd name="connsiteY19" fmla="*/ 4853 h 10343"/>
              <a:gd name="connsiteX20" fmla="*/ 9213 w 10006"/>
              <a:gd name="connsiteY20" fmla="*/ 5506 h 10343"/>
              <a:gd name="connsiteX21" fmla="*/ 9467 w 10006"/>
              <a:gd name="connsiteY21" fmla="*/ 6727 h 10343"/>
              <a:gd name="connsiteX22" fmla="*/ 9438 w 10006"/>
              <a:gd name="connsiteY22" fmla="*/ 8292 h 10343"/>
              <a:gd name="connsiteX23" fmla="*/ 9819 w 10006"/>
              <a:gd name="connsiteY23" fmla="*/ 9345 h 10343"/>
              <a:gd name="connsiteX24" fmla="*/ 10006 w 10006"/>
              <a:gd name="connsiteY24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7213 w 10006"/>
              <a:gd name="connsiteY10" fmla="*/ 734 h 10343"/>
              <a:gd name="connsiteX11" fmla="*/ 7350 w 10006"/>
              <a:gd name="connsiteY11" fmla="*/ 941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393 w 10006"/>
              <a:gd name="connsiteY15" fmla="*/ 2321 h 10343"/>
              <a:gd name="connsiteX16" fmla="*/ 8554 w 10006"/>
              <a:gd name="connsiteY16" fmla="*/ 2923 h 10343"/>
              <a:gd name="connsiteX17" fmla="*/ 8622 w 10006"/>
              <a:gd name="connsiteY17" fmla="*/ 4293 h 10343"/>
              <a:gd name="connsiteX18" fmla="*/ 9017 w 10006"/>
              <a:gd name="connsiteY18" fmla="*/ 4853 h 10343"/>
              <a:gd name="connsiteX19" fmla="*/ 9213 w 10006"/>
              <a:gd name="connsiteY19" fmla="*/ 5506 h 10343"/>
              <a:gd name="connsiteX20" fmla="*/ 9467 w 10006"/>
              <a:gd name="connsiteY20" fmla="*/ 6727 h 10343"/>
              <a:gd name="connsiteX21" fmla="*/ 9438 w 10006"/>
              <a:gd name="connsiteY21" fmla="*/ 8292 h 10343"/>
              <a:gd name="connsiteX22" fmla="*/ 9819 w 10006"/>
              <a:gd name="connsiteY22" fmla="*/ 9345 h 10343"/>
              <a:gd name="connsiteX23" fmla="*/ 10006 w 10006"/>
              <a:gd name="connsiteY23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350 w 10006"/>
              <a:gd name="connsiteY12" fmla="*/ 941 h 10343"/>
              <a:gd name="connsiteX13" fmla="*/ 7804 w 10006"/>
              <a:gd name="connsiteY13" fmla="*/ 1157 h 10343"/>
              <a:gd name="connsiteX14" fmla="*/ 8043 w 10006"/>
              <a:gd name="connsiteY14" fmla="*/ 1437 h 10343"/>
              <a:gd name="connsiteX15" fmla="*/ 8311 w 10006"/>
              <a:gd name="connsiteY15" fmla="*/ 2074 h 10343"/>
              <a:gd name="connsiteX16" fmla="*/ 8393 w 10006"/>
              <a:gd name="connsiteY16" fmla="*/ 2321 h 10343"/>
              <a:gd name="connsiteX17" fmla="*/ 8554 w 10006"/>
              <a:gd name="connsiteY17" fmla="*/ 2923 h 10343"/>
              <a:gd name="connsiteX18" fmla="*/ 8622 w 10006"/>
              <a:gd name="connsiteY18" fmla="*/ 4293 h 10343"/>
              <a:gd name="connsiteX19" fmla="*/ 9017 w 10006"/>
              <a:gd name="connsiteY19" fmla="*/ 4853 h 10343"/>
              <a:gd name="connsiteX20" fmla="*/ 9213 w 10006"/>
              <a:gd name="connsiteY20" fmla="*/ 5506 h 10343"/>
              <a:gd name="connsiteX21" fmla="*/ 9467 w 10006"/>
              <a:gd name="connsiteY21" fmla="*/ 6727 h 10343"/>
              <a:gd name="connsiteX22" fmla="*/ 9438 w 10006"/>
              <a:gd name="connsiteY22" fmla="*/ 8292 h 10343"/>
              <a:gd name="connsiteX23" fmla="*/ 9819 w 10006"/>
              <a:gd name="connsiteY23" fmla="*/ 9345 h 10343"/>
              <a:gd name="connsiteX24" fmla="*/ 10006 w 10006"/>
              <a:gd name="connsiteY24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393 w 10006"/>
              <a:gd name="connsiteY15" fmla="*/ 2321 h 10343"/>
              <a:gd name="connsiteX16" fmla="*/ 8554 w 10006"/>
              <a:gd name="connsiteY16" fmla="*/ 2923 h 10343"/>
              <a:gd name="connsiteX17" fmla="*/ 8622 w 10006"/>
              <a:gd name="connsiteY17" fmla="*/ 4293 h 10343"/>
              <a:gd name="connsiteX18" fmla="*/ 9017 w 10006"/>
              <a:gd name="connsiteY18" fmla="*/ 4853 h 10343"/>
              <a:gd name="connsiteX19" fmla="*/ 9213 w 10006"/>
              <a:gd name="connsiteY19" fmla="*/ 5506 h 10343"/>
              <a:gd name="connsiteX20" fmla="*/ 9467 w 10006"/>
              <a:gd name="connsiteY20" fmla="*/ 6727 h 10343"/>
              <a:gd name="connsiteX21" fmla="*/ 9438 w 10006"/>
              <a:gd name="connsiteY21" fmla="*/ 8292 h 10343"/>
              <a:gd name="connsiteX22" fmla="*/ 9819 w 10006"/>
              <a:gd name="connsiteY22" fmla="*/ 9345 h 10343"/>
              <a:gd name="connsiteX23" fmla="*/ 10006 w 10006"/>
              <a:gd name="connsiteY23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393 w 10006"/>
              <a:gd name="connsiteY15" fmla="*/ 2321 h 10343"/>
              <a:gd name="connsiteX16" fmla="*/ 8554 w 10006"/>
              <a:gd name="connsiteY16" fmla="*/ 2923 h 10343"/>
              <a:gd name="connsiteX17" fmla="*/ 9017 w 10006"/>
              <a:gd name="connsiteY17" fmla="*/ 4853 h 10343"/>
              <a:gd name="connsiteX18" fmla="*/ 9213 w 10006"/>
              <a:gd name="connsiteY18" fmla="*/ 5506 h 10343"/>
              <a:gd name="connsiteX19" fmla="*/ 9467 w 10006"/>
              <a:gd name="connsiteY19" fmla="*/ 6727 h 10343"/>
              <a:gd name="connsiteX20" fmla="*/ 9438 w 10006"/>
              <a:gd name="connsiteY20" fmla="*/ 8292 h 10343"/>
              <a:gd name="connsiteX21" fmla="*/ 9819 w 10006"/>
              <a:gd name="connsiteY21" fmla="*/ 9345 h 10343"/>
              <a:gd name="connsiteX22" fmla="*/ 10006 w 10006"/>
              <a:gd name="connsiteY22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554 w 10006"/>
              <a:gd name="connsiteY15" fmla="*/ 2923 h 10343"/>
              <a:gd name="connsiteX16" fmla="*/ 9017 w 10006"/>
              <a:gd name="connsiteY16" fmla="*/ 4853 h 10343"/>
              <a:gd name="connsiteX17" fmla="*/ 9213 w 10006"/>
              <a:gd name="connsiteY17" fmla="*/ 5506 h 10343"/>
              <a:gd name="connsiteX18" fmla="*/ 9467 w 10006"/>
              <a:gd name="connsiteY18" fmla="*/ 6727 h 10343"/>
              <a:gd name="connsiteX19" fmla="*/ 9438 w 10006"/>
              <a:gd name="connsiteY19" fmla="*/ 8292 h 10343"/>
              <a:gd name="connsiteX20" fmla="*/ 9819 w 10006"/>
              <a:gd name="connsiteY20" fmla="*/ 9345 h 10343"/>
              <a:gd name="connsiteX21" fmla="*/ 10006 w 10006"/>
              <a:gd name="connsiteY21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810 w 10006"/>
              <a:gd name="connsiteY15" fmla="*/ 3609 h 10343"/>
              <a:gd name="connsiteX16" fmla="*/ 9017 w 10006"/>
              <a:gd name="connsiteY16" fmla="*/ 4853 h 10343"/>
              <a:gd name="connsiteX17" fmla="*/ 9213 w 10006"/>
              <a:gd name="connsiteY17" fmla="*/ 5506 h 10343"/>
              <a:gd name="connsiteX18" fmla="*/ 9467 w 10006"/>
              <a:gd name="connsiteY18" fmla="*/ 6727 h 10343"/>
              <a:gd name="connsiteX19" fmla="*/ 9438 w 10006"/>
              <a:gd name="connsiteY19" fmla="*/ 8292 h 10343"/>
              <a:gd name="connsiteX20" fmla="*/ 9819 w 10006"/>
              <a:gd name="connsiteY20" fmla="*/ 9345 h 10343"/>
              <a:gd name="connsiteX21" fmla="*/ 10006 w 10006"/>
              <a:gd name="connsiteY21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810 w 10006"/>
              <a:gd name="connsiteY15" fmla="*/ 3609 h 10343"/>
              <a:gd name="connsiteX16" fmla="*/ 9017 w 10006"/>
              <a:gd name="connsiteY16" fmla="*/ 4853 h 10343"/>
              <a:gd name="connsiteX17" fmla="*/ 9467 w 10006"/>
              <a:gd name="connsiteY17" fmla="*/ 6727 h 10343"/>
              <a:gd name="connsiteX18" fmla="*/ 9438 w 10006"/>
              <a:gd name="connsiteY18" fmla="*/ 8292 h 10343"/>
              <a:gd name="connsiteX19" fmla="*/ 9819 w 10006"/>
              <a:gd name="connsiteY19" fmla="*/ 9345 h 10343"/>
              <a:gd name="connsiteX20" fmla="*/ 10006 w 10006"/>
              <a:gd name="connsiteY20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810 w 10006"/>
              <a:gd name="connsiteY15" fmla="*/ 3609 h 10343"/>
              <a:gd name="connsiteX16" fmla="*/ 9247 w 10006"/>
              <a:gd name="connsiteY16" fmla="*/ 4929 h 10343"/>
              <a:gd name="connsiteX17" fmla="*/ 9467 w 10006"/>
              <a:gd name="connsiteY17" fmla="*/ 6727 h 10343"/>
              <a:gd name="connsiteX18" fmla="*/ 9438 w 10006"/>
              <a:gd name="connsiteY18" fmla="*/ 8292 h 10343"/>
              <a:gd name="connsiteX19" fmla="*/ 9819 w 10006"/>
              <a:gd name="connsiteY19" fmla="*/ 9345 h 10343"/>
              <a:gd name="connsiteX20" fmla="*/ 10006 w 10006"/>
              <a:gd name="connsiteY20" fmla="*/ 10343 h 10343"/>
              <a:gd name="connsiteX0" fmla="*/ 30 w 10006"/>
              <a:gd name="connsiteY0" fmla="*/ 10242 h 10343"/>
              <a:gd name="connsiteX1" fmla="*/ 20 w 10006"/>
              <a:gd name="connsiteY1" fmla="*/ 7924 h 10343"/>
              <a:gd name="connsiteX2" fmla="*/ 202 w 10006"/>
              <a:gd name="connsiteY2" fmla="*/ 6106 h 10343"/>
              <a:gd name="connsiteX3" fmla="*/ 444 w 10006"/>
              <a:gd name="connsiteY3" fmla="*/ 4725 h 10343"/>
              <a:gd name="connsiteX4" fmla="*/ 952 w 10006"/>
              <a:gd name="connsiteY4" fmla="*/ 2888 h 10343"/>
              <a:gd name="connsiteX5" fmla="*/ 1461 w 10006"/>
              <a:gd name="connsiteY5" fmla="*/ 1759 h 10343"/>
              <a:gd name="connsiteX6" fmla="*/ 1944 w 10006"/>
              <a:gd name="connsiteY6" fmla="*/ 1121 h 10343"/>
              <a:gd name="connsiteX7" fmla="*/ 2793 w 10006"/>
              <a:gd name="connsiteY7" fmla="*/ 471 h 10343"/>
              <a:gd name="connsiteX8" fmla="*/ 3867 w 10006"/>
              <a:gd name="connsiteY8" fmla="*/ 0 h 10343"/>
              <a:gd name="connsiteX9" fmla="*/ 5423 w 10006"/>
              <a:gd name="connsiteY9" fmla="*/ 35 h 10343"/>
              <a:gd name="connsiteX10" fmla="*/ 6437 w 10006"/>
              <a:gd name="connsiteY10" fmla="*/ 337 h 10343"/>
              <a:gd name="connsiteX11" fmla="*/ 7213 w 10006"/>
              <a:gd name="connsiteY11" fmla="*/ 734 h 10343"/>
              <a:gd name="connsiteX12" fmla="*/ 7804 w 10006"/>
              <a:gd name="connsiteY12" fmla="*/ 1157 h 10343"/>
              <a:gd name="connsiteX13" fmla="*/ 8043 w 10006"/>
              <a:gd name="connsiteY13" fmla="*/ 1437 h 10343"/>
              <a:gd name="connsiteX14" fmla="*/ 8311 w 10006"/>
              <a:gd name="connsiteY14" fmla="*/ 2074 h 10343"/>
              <a:gd name="connsiteX15" fmla="*/ 8810 w 10006"/>
              <a:gd name="connsiteY15" fmla="*/ 3609 h 10343"/>
              <a:gd name="connsiteX16" fmla="*/ 9247 w 10006"/>
              <a:gd name="connsiteY16" fmla="*/ 4929 h 10343"/>
              <a:gd name="connsiteX17" fmla="*/ 9467 w 10006"/>
              <a:gd name="connsiteY17" fmla="*/ 6727 h 10343"/>
              <a:gd name="connsiteX18" fmla="*/ 9819 w 10006"/>
              <a:gd name="connsiteY18" fmla="*/ 9345 h 10343"/>
              <a:gd name="connsiteX19" fmla="*/ 10006 w 10006"/>
              <a:gd name="connsiteY19" fmla="*/ 10343 h 10343"/>
              <a:gd name="connsiteX0" fmla="*/ 30 w 9852"/>
              <a:gd name="connsiteY0" fmla="*/ 10242 h 10305"/>
              <a:gd name="connsiteX1" fmla="*/ 20 w 9852"/>
              <a:gd name="connsiteY1" fmla="*/ 7924 h 10305"/>
              <a:gd name="connsiteX2" fmla="*/ 202 w 9852"/>
              <a:gd name="connsiteY2" fmla="*/ 6106 h 10305"/>
              <a:gd name="connsiteX3" fmla="*/ 444 w 9852"/>
              <a:gd name="connsiteY3" fmla="*/ 4725 h 10305"/>
              <a:gd name="connsiteX4" fmla="*/ 952 w 9852"/>
              <a:gd name="connsiteY4" fmla="*/ 2888 h 10305"/>
              <a:gd name="connsiteX5" fmla="*/ 1461 w 9852"/>
              <a:gd name="connsiteY5" fmla="*/ 1759 h 10305"/>
              <a:gd name="connsiteX6" fmla="*/ 1944 w 9852"/>
              <a:gd name="connsiteY6" fmla="*/ 1121 h 10305"/>
              <a:gd name="connsiteX7" fmla="*/ 2793 w 9852"/>
              <a:gd name="connsiteY7" fmla="*/ 471 h 10305"/>
              <a:gd name="connsiteX8" fmla="*/ 3867 w 9852"/>
              <a:gd name="connsiteY8" fmla="*/ 0 h 10305"/>
              <a:gd name="connsiteX9" fmla="*/ 5423 w 9852"/>
              <a:gd name="connsiteY9" fmla="*/ 35 h 10305"/>
              <a:gd name="connsiteX10" fmla="*/ 6437 w 9852"/>
              <a:gd name="connsiteY10" fmla="*/ 337 h 10305"/>
              <a:gd name="connsiteX11" fmla="*/ 7213 w 9852"/>
              <a:gd name="connsiteY11" fmla="*/ 734 h 10305"/>
              <a:gd name="connsiteX12" fmla="*/ 7804 w 9852"/>
              <a:gd name="connsiteY12" fmla="*/ 1157 h 10305"/>
              <a:gd name="connsiteX13" fmla="*/ 8043 w 9852"/>
              <a:gd name="connsiteY13" fmla="*/ 1437 h 10305"/>
              <a:gd name="connsiteX14" fmla="*/ 8311 w 9852"/>
              <a:gd name="connsiteY14" fmla="*/ 2074 h 10305"/>
              <a:gd name="connsiteX15" fmla="*/ 8810 w 9852"/>
              <a:gd name="connsiteY15" fmla="*/ 3609 h 10305"/>
              <a:gd name="connsiteX16" fmla="*/ 9247 w 9852"/>
              <a:gd name="connsiteY16" fmla="*/ 4929 h 10305"/>
              <a:gd name="connsiteX17" fmla="*/ 9467 w 9852"/>
              <a:gd name="connsiteY17" fmla="*/ 6727 h 10305"/>
              <a:gd name="connsiteX18" fmla="*/ 9819 w 9852"/>
              <a:gd name="connsiteY18" fmla="*/ 9345 h 10305"/>
              <a:gd name="connsiteX19" fmla="*/ 9852 w 9852"/>
              <a:gd name="connsiteY19" fmla="*/ 10305 h 10305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164 w 10111"/>
              <a:gd name="connsiteY13" fmla="*/ 1394 h 10000"/>
              <a:gd name="connsiteX14" fmla="*/ 8436 w 10111"/>
              <a:gd name="connsiteY14" fmla="*/ 2013 h 10000"/>
              <a:gd name="connsiteX15" fmla="*/ 8942 w 10111"/>
              <a:gd name="connsiteY15" fmla="*/ 3502 h 10000"/>
              <a:gd name="connsiteX16" fmla="*/ 9386 w 10111"/>
              <a:gd name="connsiteY16" fmla="*/ 4783 h 10000"/>
              <a:gd name="connsiteX17" fmla="*/ 9609 w 10111"/>
              <a:gd name="connsiteY17" fmla="*/ 6528 h 10000"/>
              <a:gd name="connsiteX18" fmla="*/ 10097 w 10111"/>
              <a:gd name="connsiteY18" fmla="*/ 8624 h 10000"/>
              <a:gd name="connsiteX19" fmla="*/ 10000 w 10111"/>
              <a:gd name="connsiteY19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164 w 10111"/>
              <a:gd name="connsiteY13" fmla="*/ 1394 h 10000"/>
              <a:gd name="connsiteX14" fmla="*/ 8436 w 10111"/>
              <a:gd name="connsiteY14" fmla="*/ 2013 h 10000"/>
              <a:gd name="connsiteX15" fmla="*/ 8942 w 10111"/>
              <a:gd name="connsiteY15" fmla="*/ 3502 h 10000"/>
              <a:gd name="connsiteX16" fmla="*/ 9386 w 10111"/>
              <a:gd name="connsiteY16" fmla="*/ 4783 h 10000"/>
              <a:gd name="connsiteX17" fmla="*/ 9895 w 10111"/>
              <a:gd name="connsiteY17" fmla="*/ 6417 h 10000"/>
              <a:gd name="connsiteX18" fmla="*/ 10097 w 10111"/>
              <a:gd name="connsiteY18" fmla="*/ 8624 h 10000"/>
              <a:gd name="connsiteX19" fmla="*/ 10000 w 10111"/>
              <a:gd name="connsiteY19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164 w 10111"/>
              <a:gd name="connsiteY13" fmla="*/ 1394 h 10000"/>
              <a:gd name="connsiteX14" fmla="*/ 8436 w 10111"/>
              <a:gd name="connsiteY14" fmla="*/ 2013 h 10000"/>
              <a:gd name="connsiteX15" fmla="*/ 8942 w 10111"/>
              <a:gd name="connsiteY15" fmla="*/ 3502 h 10000"/>
              <a:gd name="connsiteX16" fmla="*/ 9386 w 10111"/>
              <a:gd name="connsiteY16" fmla="*/ 4413 h 10000"/>
              <a:gd name="connsiteX17" fmla="*/ 9895 w 10111"/>
              <a:gd name="connsiteY17" fmla="*/ 6417 h 10000"/>
              <a:gd name="connsiteX18" fmla="*/ 10097 w 10111"/>
              <a:gd name="connsiteY18" fmla="*/ 8624 h 10000"/>
              <a:gd name="connsiteX19" fmla="*/ 10000 w 10111"/>
              <a:gd name="connsiteY19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164 w 10111"/>
              <a:gd name="connsiteY13" fmla="*/ 1394 h 10000"/>
              <a:gd name="connsiteX14" fmla="*/ 8436 w 10111"/>
              <a:gd name="connsiteY14" fmla="*/ 2013 h 10000"/>
              <a:gd name="connsiteX15" fmla="*/ 9098 w 10111"/>
              <a:gd name="connsiteY15" fmla="*/ 3021 h 10000"/>
              <a:gd name="connsiteX16" fmla="*/ 9386 w 10111"/>
              <a:gd name="connsiteY16" fmla="*/ 4413 h 10000"/>
              <a:gd name="connsiteX17" fmla="*/ 9895 w 10111"/>
              <a:gd name="connsiteY17" fmla="*/ 6417 h 10000"/>
              <a:gd name="connsiteX18" fmla="*/ 10097 w 10111"/>
              <a:gd name="connsiteY18" fmla="*/ 8624 h 10000"/>
              <a:gd name="connsiteX19" fmla="*/ 10000 w 10111"/>
              <a:gd name="connsiteY19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164 w 10111"/>
              <a:gd name="connsiteY13" fmla="*/ 1394 h 10000"/>
              <a:gd name="connsiteX14" fmla="*/ 8436 w 10111"/>
              <a:gd name="connsiteY14" fmla="*/ 2013 h 10000"/>
              <a:gd name="connsiteX15" fmla="*/ 9098 w 10111"/>
              <a:gd name="connsiteY15" fmla="*/ 3021 h 10000"/>
              <a:gd name="connsiteX16" fmla="*/ 9464 w 10111"/>
              <a:gd name="connsiteY16" fmla="*/ 4857 h 10000"/>
              <a:gd name="connsiteX17" fmla="*/ 9895 w 10111"/>
              <a:gd name="connsiteY17" fmla="*/ 6417 h 10000"/>
              <a:gd name="connsiteX18" fmla="*/ 10097 w 10111"/>
              <a:gd name="connsiteY18" fmla="*/ 8624 h 10000"/>
              <a:gd name="connsiteX19" fmla="*/ 10000 w 10111"/>
              <a:gd name="connsiteY19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164 w 10111"/>
              <a:gd name="connsiteY13" fmla="*/ 1394 h 10000"/>
              <a:gd name="connsiteX14" fmla="*/ 8436 w 10111"/>
              <a:gd name="connsiteY14" fmla="*/ 2013 h 10000"/>
              <a:gd name="connsiteX15" fmla="*/ 8994 w 10111"/>
              <a:gd name="connsiteY15" fmla="*/ 3058 h 10000"/>
              <a:gd name="connsiteX16" fmla="*/ 9464 w 10111"/>
              <a:gd name="connsiteY16" fmla="*/ 4857 h 10000"/>
              <a:gd name="connsiteX17" fmla="*/ 9895 w 10111"/>
              <a:gd name="connsiteY17" fmla="*/ 6417 h 10000"/>
              <a:gd name="connsiteX18" fmla="*/ 10097 w 10111"/>
              <a:gd name="connsiteY18" fmla="*/ 8624 h 10000"/>
              <a:gd name="connsiteX19" fmla="*/ 10000 w 10111"/>
              <a:gd name="connsiteY19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436 w 10111"/>
              <a:gd name="connsiteY13" fmla="*/ 2013 h 10000"/>
              <a:gd name="connsiteX14" fmla="*/ 8994 w 10111"/>
              <a:gd name="connsiteY14" fmla="*/ 3058 h 10000"/>
              <a:gd name="connsiteX15" fmla="*/ 9464 w 10111"/>
              <a:gd name="connsiteY15" fmla="*/ 4857 h 10000"/>
              <a:gd name="connsiteX16" fmla="*/ 9895 w 10111"/>
              <a:gd name="connsiteY16" fmla="*/ 6417 h 10000"/>
              <a:gd name="connsiteX17" fmla="*/ 10097 w 10111"/>
              <a:gd name="connsiteY17" fmla="*/ 8624 h 10000"/>
              <a:gd name="connsiteX18" fmla="*/ 10000 w 10111"/>
              <a:gd name="connsiteY18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540 w 10111"/>
              <a:gd name="connsiteY13" fmla="*/ 1939 h 10000"/>
              <a:gd name="connsiteX14" fmla="*/ 8994 w 10111"/>
              <a:gd name="connsiteY14" fmla="*/ 3058 h 10000"/>
              <a:gd name="connsiteX15" fmla="*/ 9464 w 10111"/>
              <a:gd name="connsiteY15" fmla="*/ 4857 h 10000"/>
              <a:gd name="connsiteX16" fmla="*/ 9895 w 10111"/>
              <a:gd name="connsiteY16" fmla="*/ 6417 h 10000"/>
              <a:gd name="connsiteX17" fmla="*/ 10097 w 10111"/>
              <a:gd name="connsiteY17" fmla="*/ 8624 h 10000"/>
              <a:gd name="connsiteX18" fmla="*/ 10000 w 10111"/>
              <a:gd name="connsiteY18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540 w 10111"/>
              <a:gd name="connsiteY13" fmla="*/ 1939 h 10000"/>
              <a:gd name="connsiteX14" fmla="*/ 9202 w 10111"/>
              <a:gd name="connsiteY14" fmla="*/ 3502 h 10000"/>
              <a:gd name="connsiteX15" fmla="*/ 9464 w 10111"/>
              <a:gd name="connsiteY15" fmla="*/ 4857 h 10000"/>
              <a:gd name="connsiteX16" fmla="*/ 9895 w 10111"/>
              <a:gd name="connsiteY16" fmla="*/ 6417 h 10000"/>
              <a:gd name="connsiteX17" fmla="*/ 10097 w 10111"/>
              <a:gd name="connsiteY17" fmla="*/ 8624 h 10000"/>
              <a:gd name="connsiteX18" fmla="*/ 10000 w 10111"/>
              <a:gd name="connsiteY18" fmla="*/ 10000 h 10000"/>
              <a:gd name="connsiteX0" fmla="*/ 30 w 10111"/>
              <a:gd name="connsiteY0" fmla="*/ 9939 h 10000"/>
              <a:gd name="connsiteX1" fmla="*/ 20 w 10111"/>
              <a:gd name="connsiteY1" fmla="*/ 7689 h 10000"/>
              <a:gd name="connsiteX2" fmla="*/ 205 w 10111"/>
              <a:gd name="connsiteY2" fmla="*/ 5925 h 10000"/>
              <a:gd name="connsiteX3" fmla="*/ 451 w 10111"/>
              <a:gd name="connsiteY3" fmla="*/ 4585 h 10000"/>
              <a:gd name="connsiteX4" fmla="*/ 966 w 10111"/>
              <a:gd name="connsiteY4" fmla="*/ 2803 h 10000"/>
              <a:gd name="connsiteX5" fmla="*/ 1483 w 10111"/>
              <a:gd name="connsiteY5" fmla="*/ 1707 h 10000"/>
              <a:gd name="connsiteX6" fmla="*/ 1973 w 10111"/>
              <a:gd name="connsiteY6" fmla="*/ 1088 h 10000"/>
              <a:gd name="connsiteX7" fmla="*/ 2835 w 10111"/>
              <a:gd name="connsiteY7" fmla="*/ 457 h 10000"/>
              <a:gd name="connsiteX8" fmla="*/ 3925 w 10111"/>
              <a:gd name="connsiteY8" fmla="*/ 0 h 10000"/>
              <a:gd name="connsiteX9" fmla="*/ 5504 w 10111"/>
              <a:gd name="connsiteY9" fmla="*/ 34 h 10000"/>
              <a:gd name="connsiteX10" fmla="*/ 6534 w 10111"/>
              <a:gd name="connsiteY10" fmla="*/ 327 h 10000"/>
              <a:gd name="connsiteX11" fmla="*/ 7321 w 10111"/>
              <a:gd name="connsiteY11" fmla="*/ 712 h 10000"/>
              <a:gd name="connsiteX12" fmla="*/ 7921 w 10111"/>
              <a:gd name="connsiteY12" fmla="*/ 1123 h 10000"/>
              <a:gd name="connsiteX13" fmla="*/ 8540 w 10111"/>
              <a:gd name="connsiteY13" fmla="*/ 1939 h 10000"/>
              <a:gd name="connsiteX14" fmla="*/ 9202 w 10111"/>
              <a:gd name="connsiteY14" fmla="*/ 3502 h 10000"/>
              <a:gd name="connsiteX15" fmla="*/ 9620 w 10111"/>
              <a:gd name="connsiteY15" fmla="*/ 5042 h 10000"/>
              <a:gd name="connsiteX16" fmla="*/ 9895 w 10111"/>
              <a:gd name="connsiteY16" fmla="*/ 6417 h 10000"/>
              <a:gd name="connsiteX17" fmla="*/ 10097 w 10111"/>
              <a:gd name="connsiteY17" fmla="*/ 8624 h 10000"/>
              <a:gd name="connsiteX18" fmla="*/ 10000 w 10111"/>
              <a:gd name="connsiteY18" fmla="*/ 10000 h 10000"/>
              <a:gd name="connsiteX0" fmla="*/ 30 w 10087"/>
              <a:gd name="connsiteY0" fmla="*/ 9939 h 10000"/>
              <a:gd name="connsiteX1" fmla="*/ 20 w 10087"/>
              <a:gd name="connsiteY1" fmla="*/ 7689 h 10000"/>
              <a:gd name="connsiteX2" fmla="*/ 205 w 10087"/>
              <a:gd name="connsiteY2" fmla="*/ 5925 h 10000"/>
              <a:gd name="connsiteX3" fmla="*/ 451 w 10087"/>
              <a:gd name="connsiteY3" fmla="*/ 4585 h 10000"/>
              <a:gd name="connsiteX4" fmla="*/ 966 w 10087"/>
              <a:gd name="connsiteY4" fmla="*/ 2803 h 10000"/>
              <a:gd name="connsiteX5" fmla="*/ 1483 w 10087"/>
              <a:gd name="connsiteY5" fmla="*/ 1707 h 10000"/>
              <a:gd name="connsiteX6" fmla="*/ 1973 w 10087"/>
              <a:gd name="connsiteY6" fmla="*/ 1088 h 10000"/>
              <a:gd name="connsiteX7" fmla="*/ 2835 w 10087"/>
              <a:gd name="connsiteY7" fmla="*/ 457 h 10000"/>
              <a:gd name="connsiteX8" fmla="*/ 3925 w 10087"/>
              <a:gd name="connsiteY8" fmla="*/ 0 h 10000"/>
              <a:gd name="connsiteX9" fmla="*/ 5504 w 10087"/>
              <a:gd name="connsiteY9" fmla="*/ 34 h 10000"/>
              <a:gd name="connsiteX10" fmla="*/ 6534 w 10087"/>
              <a:gd name="connsiteY10" fmla="*/ 327 h 10000"/>
              <a:gd name="connsiteX11" fmla="*/ 7321 w 10087"/>
              <a:gd name="connsiteY11" fmla="*/ 712 h 10000"/>
              <a:gd name="connsiteX12" fmla="*/ 7921 w 10087"/>
              <a:gd name="connsiteY12" fmla="*/ 1123 h 10000"/>
              <a:gd name="connsiteX13" fmla="*/ 8540 w 10087"/>
              <a:gd name="connsiteY13" fmla="*/ 1939 h 10000"/>
              <a:gd name="connsiteX14" fmla="*/ 9202 w 10087"/>
              <a:gd name="connsiteY14" fmla="*/ 3502 h 10000"/>
              <a:gd name="connsiteX15" fmla="*/ 9620 w 10087"/>
              <a:gd name="connsiteY15" fmla="*/ 5042 h 10000"/>
              <a:gd name="connsiteX16" fmla="*/ 9895 w 10087"/>
              <a:gd name="connsiteY16" fmla="*/ 6417 h 10000"/>
              <a:gd name="connsiteX17" fmla="*/ 10071 w 10087"/>
              <a:gd name="connsiteY17" fmla="*/ 8106 h 10000"/>
              <a:gd name="connsiteX18" fmla="*/ 10000 w 10087"/>
              <a:gd name="connsiteY18" fmla="*/ 10000 h 10000"/>
              <a:gd name="connsiteX0" fmla="*/ 30 w 10000"/>
              <a:gd name="connsiteY0" fmla="*/ 9939 h 10000"/>
              <a:gd name="connsiteX1" fmla="*/ 20 w 10000"/>
              <a:gd name="connsiteY1" fmla="*/ 7689 h 10000"/>
              <a:gd name="connsiteX2" fmla="*/ 205 w 10000"/>
              <a:gd name="connsiteY2" fmla="*/ 5925 h 10000"/>
              <a:gd name="connsiteX3" fmla="*/ 451 w 10000"/>
              <a:gd name="connsiteY3" fmla="*/ 4585 h 10000"/>
              <a:gd name="connsiteX4" fmla="*/ 966 w 10000"/>
              <a:gd name="connsiteY4" fmla="*/ 2803 h 10000"/>
              <a:gd name="connsiteX5" fmla="*/ 1483 w 10000"/>
              <a:gd name="connsiteY5" fmla="*/ 1707 h 10000"/>
              <a:gd name="connsiteX6" fmla="*/ 1973 w 10000"/>
              <a:gd name="connsiteY6" fmla="*/ 1088 h 10000"/>
              <a:gd name="connsiteX7" fmla="*/ 2835 w 10000"/>
              <a:gd name="connsiteY7" fmla="*/ 457 h 10000"/>
              <a:gd name="connsiteX8" fmla="*/ 3925 w 10000"/>
              <a:gd name="connsiteY8" fmla="*/ 0 h 10000"/>
              <a:gd name="connsiteX9" fmla="*/ 5504 w 10000"/>
              <a:gd name="connsiteY9" fmla="*/ 34 h 10000"/>
              <a:gd name="connsiteX10" fmla="*/ 6534 w 10000"/>
              <a:gd name="connsiteY10" fmla="*/ 327 h 10000"/>
              <a:gd name="connsiteX11" fmla="*/ 7321 w 10000"/>
              <a:gd name="connsiteY11" fmla="*/ 712 h 10000"/>
              <a:gd name="connsiteX12" fmla="*/ 7921 w 10000"/>
              <a:gd name="connsiteY12" fmla="*/ 1123 h 10000"/>
              <a:gd name="connsiteX13" fmla="*/ 8540 w 10000"/>
              <a:gd name="connsiteY13" fmla="*/ 1939 h 10000"/>
              <a:gd name="connsiteX14" fmla="*/ 9202 w 10000"/>
              <a:gd name="connsiteY14" fmla="*/ 3502 h 10000"/>
              <a:gd name="connsiteX15" fmla="*/ 9620 w 10000"/>
              <a:gd name="connsiteY15" fmla="*/ 5042 h 10000"/>
              <a:gd name="connsiteX16" fmla="*/ 9895 w 10000"/>
              <a:gd name="connsiteY16" fmla="*/ 6417 h 10000"/>
              <a:gd name="connsiteX17" fmla="*/ 9967 w 10000"/>
              <a:gd name="connsiteY17" fmla="*/ 8143 h 10000"/>
              <a:gd name="connsiteX18" fmla="*/ 10000 w 10000"/>
              <a:gd name="connsiteY18" fmla="*/ 10000 h 10000"/>
              <a:gd name="connsiteX0" fmla="*/ 30 w 10000"/>
              <a:gd name="connsiteY0" fmla="*/ 9939 h 10000"/>
              <a:gd name="connsiteX1" fmla="*/ 20 w 10000"/>
              <a:gd name="connsiteY1" fmla="*/ 7689 h 10000"/>
              <a:gd name="connsiteX2" fmla="*/ 205 w 10000"/>
              <a:gd name="connsiteY2" fmla="*/ 5925 h 10000"/>
              <a:gd name="connsiteX3" fmla="*/ 451 w 10000"/>
              <a:gd name="connsiteY3" fmla="*/ 4585 h 10000"/>
              <a:gd name="connsiteX4" fmla="*/ 966 w 10000"/>
              <a:gd name="connsiteY4" fmla="*/ 2803 h 10000"/>
              <a:gd name="connsiteX5" fmla="*/ 1483 w 10000"/>
              <a:gd name="connsiteY5" fmla="*/ 1707 h 10000"/>
              <a:gd name="connsiteX6" fmla="*/ 1973 w 10000"/>
              <a:gd name="connsiteY6" fmla="*/ 1088 h 10000"/>
              <a:gd name="connsiteX7" fmla="*/ 2835 w 10000"/>
              <a:gd name="connsiteY7" fmla="*/ 457 h 10000"/>
              <a:gd name="connsiteX8" fmla="*/ 3925 w 10000"/>
              <a:gd name="connsiteY8" fmla="*/ 0 h 10000"/>
              <a:gd name="connsiteX9" fmla="*/ 5504 w 10000"/>
              <a:gd name="connsiteY9" fmla="*/ 34 h 10000"/>
              <a:gd name="connsiteX10" fmla="*/ 6534 w 10000"/>
              <a:gd name="connsiteY10" fmla="*/ 327 h 10000"/>
              <a:gd name="connsiteX11" fmla="*/ 7321 w 10000"/>
              <a:gd name="connsiteY11" fmla="*/ 712 h 10000"/>
              <a:gd name="connsiteX12" fmla="*/ 7921 w 10000"/>
              <a:gd name="connsiteY12" fmla="*/ 1123 h 10000"/>
              <a:gd name="connsiteX13" fmla="*/ 8540 w 10000"/>
              <a:gd name="connsiteY13" fmla="*/ 1939 h 10000"/>
              <a:gd name="connsiteX14" fmla="*/ 9202 w 10000"/>
              <a:gd name="connsiteY14" fmla="*/ 3502 h 10000"/>
              <a:gd name="connsiteX15" fmla="*/ 9620 w 10000"/>
              <a:gd name="connsiteY15" fmla="*/ 5042 h 10000"/>
              <a:gd name="connsiteX16" fmla="*/ 9843 w 10000"/>
              <a:gd name="connsiteY16" fmla="*/ 6417 h 10000"/>
              <a:gd name="connsiteX17" fmla="*/ 9967 w 10000"/>
              <a:gd name="connsiteY17" fmla="*/ 8143 h 10000"/>
              <a:gd name="connsiteX18" fmla="*/ 10000 w 10000"/>
              <a:gd name="connsiteY18" fmla="*/ 10000 h 10000"/>
              <a:gd name="connsiteX0" fmla="*/ 30 w 10063"/>
              <a:gd name="connsiteY0" fmla="*/ 9939 h 10000"/>
              <a:gd name="connsiteX1" fmla="*/ 20 w 10063"/>
              <a:gd name="connsiteY1" fmla="*/ 7689 h 10000"/>
              <a:gd name="connsiteX2" fmla="*/ 205 w 10063"/>
              <a:gd name="connsiteY2" fmla="*/ 5925 h 10000"/>
              <a:gd name="connsiteX3" fmla="*/ 451 w 10063"/>
              <a:gd name="connsiteY3" fmla="*/ 4585 h 10000"/>
              <a:gd name="connsiteX4" fmla="*/ 966 w 10063"/>
              <a:gd name="connsiteY4" fmla="*/ 2803 h 10000"/>
              <a:gd name="connsiteX5" fmla="*/ 1483 w 10063"/>
              <a:gd name="connsiteY5" fmla="*/ 1707 h 10000"/>
              <a:gd name="connsiteX6" fmla="*/ 1973 w 10063"/>
              <a:gd name="connsiteY6" fmla="*/ 1088 h 10000"/>
              <a:gd name="connsiteX7" fmla="*/ 2835 w 10063"/>
              <a:gd name="connsiteY7" fmla="*/ 457 h 10000"/>
              <a:gd name="connsiteX8" fmla="*/ 3925 w 10063"/>
              <a:gd name="connsiteY8" fmla="*/ 0 h 10000"/>
              <a:gd name="connsiteX9" fmla="*/ 5504 w 10063"/>
              <a:gd name="connsiteY9" fmla="*/ 34 h 10000"/>
              <a:gd name="connsiteX10" fmla="*/ 6534 w 10063"/>
              <a:gd name="connsiteY10" fmla="*/ 327 h 10000"/>
              <a:gd name="connsiteX11" fmla="*/ 7321 w 10063"/>
              <a:gd name="connsiteY11" fmla="*/ 712 h 10000"/>
              <a:gd name="connsiteX12" fmla="*/ 7921 w 10063"/>
              <a:gd name="connsiteY12" fmla="*/ 1123 h 10000"/>
              <a:gd name="connsiteX13" fmla="*/ 8540 w 10063"/>
              <a:gd name="connsiteY13" fmla="*/ 1939 h 10000"/>
              <a:gd name="connsiteX14" fmla="*/ 9202 w 10063"/>
              <a:gd name="connsiteY14" fmla="*/ 3502 h 10000"/>
              <a:gd name="connsiteX15" fmla="*/ 9620 w 10063"/>
              <a:gd name="connsiteY15" fmla="*/ 5042 h 10000"/>
              <a:gd name="connsiteX16" fmla="*/ 9843 w 10063"/>
              <a:gd name="connsiteY16" fmla="*/ 6417 h 10000"/>
              <a:gd name="connsiteX17" fmla="*/ 10045 w 10063"/>
              <a:gd name="connsiteY17" fmla="*/ 8402 h 10000"/>
              <a:gd name="connsiteX18" fmla="*/ 10000 w 10063"/>
              <a:gd name="connsiteY18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63" h="10000">
                <a:moveTo>
                  <a:pt x="30" y="9939"/>
                </a:moveTo>
                <a:cubicBezTo>
                  <a:pt x="105" y="9624"/>
                  <a:pt x="-56" y="8358"/>
                  <a:pt x="20" y="7689"/>
                </a:cubicBezTo>
                <a:cubicBezTo>
                  <a:pt x="97" y="7020"/>
                  <a:pt x="146" y="6566"/>
                  <a:pt x="205" y="5925"/>
                </a:cubicBezTo>
                <a:cubicBezTo>
                  <a:pt x="265" y="5285"/>
                  <a:pt x="324" y="5105"/>
                  <a:pt x="451" y="4585"/>
                </a:cubicBezTo>
                <a:cubicBezTo>
                  <a:pt x="578" y="4065"/>
                  <a:pt x="854" y="3168"/>
                  <a:pt x="966" y="2803"/>
                </a:cubicBezTo>
                <a:cubicBezTo>
                  <a:pt x="1139" y="2323"/>
                  <a:pt x="1315" y="1993"/>
                  <a:pt x="1483" y="1707"/>
                </a:cubicBezTo>
                <a:cubicBezTo>
                  <a:pt x="1650" y="1422"/>
                  <a:pt x="1748" y="1296"/>
                  <a:pt x="1973" y="1088"/>
                </a:cubicBezTo>
                <a:cubicBezTo>
                  <a:pt x="2199" y="879"/>
                  <a:pt x="2510" y="639"/>
                  <a:pt x="2835" y="457"/>
                </a:cubicBezTo>
                <a:cubicBezTo>
                  <a:pt x="3160" y="276"/>
                  <a:pt x="3636" y="34"/>
                  <a:pt x="3925" y="0"/>
                </a:cubicBezTo>
                <a:cubicBezTo>
                  <a:pt x="4061" y="13"/>
                  <a:pt x="5367" y="4"/>
                  <a:pt x="5504" y="34"/>
                </a:cubicBezTo>
                <a:cubicBezTo>
                  <a:pt x="5948" y="107"/>
                  <a:pt x="6231" y="213"/>
                  <a:pt x="6534" y="327"/>
                </a:cubicBezTo>
                <a:cubicBezTo>
                  <a:pt x="6836" y="441"/>
                  <a:pt x="7175" y="633"/>
                  <a:pt x="7321" y="712"/>
                </a:cubicBezTo>
                <a:cubicBezTo>
                  <a:pt x="7553" y="845"/>
                  <a:pt x="7781" y="1009"/>
                  <a:pt x="7921" y="1123"/>
                </a:cubicBezTo>
                <a:cubicBezTo>
                  <a:pt x="8107" y="1340"/>
                  <a:pt x="8361" y="1617"/>
                  <a:pt x="8540" y="1939"/>
                </a:cubicBezTo>
                <a:cubicBezTo>
                  <a:pt x="8626" y="2179"/>
                  <a:pt x="9083" y="3053"/>
                  <a:pt x="9202" y="3502"/>
                </a:cubicBezTo>
                <a:cubicBezTo>
                  <a:pt x="9322" y="3951"/>
                  <a:pt x="9509" y="4538"/>
                  <a:pt x="9620" y="5042"/>
                </a:cubicBezTo>
                <a:cubicBezTo>
                  <a:pt x="9731" y="5547"/>
                  <a:pt x="9772" y="5861"/>
                  <a:pt x="9843" y="6417"/>
                </a:cubicBezTo>
                <a:cubicBezTo>
                  <a:pt x="9940" y="7131"/>
                  <a:pt x="9953" y="7817"/>
                  <a:pt x="10045" y="8402"/>
                </a:cubicBezTo>
                <a:cubicBezTo>
                  <a:pt x="10118" y="8722"/>
                  <a:pt x="9944" y="9820"/>
                  <a:pt x="10000" y="10000"/>
                </a:cubicBezTo>
              </a:path>
            </a:pathLst>
          </a:custGeom>
          <a:gradFill flip="none" rotWithShape="1">
            <a:gsLst>
              <a:gs pos="0">
                <a:schemeClr val="bg1"/>
              </a:gs>
              <a:gs pos="84000">
                <a:schemeClr val="accent1">
                  <a:lumMod val="50000"/>
                  <a:alpha val="18000"/>
                </a:schemeClr>
              </a:gs>
              <a:gs pos="67000">
                <a:schemeClr val="accent1">
                  <a:lumMod val="95000"/>
                  <a:lumOff val="5000"/>
                </a:schemeClr>
              </a:gs>
              <a:gs pos="100000">
                <a:schemeClr val="tx1">
                  <a:lumMod val="50000"/>
                  <a:lumOff val="50000"/>
                  <a:alpha val="0"/>
                </a:schemeClr>
              </a:gs>
            </a:gsLst>
            <a:path path="circle">
              <a:fillToRect l="50000" t="130000" r="50000" b="-30000"/>
            </a:path>
            <a:tileRect/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/>
        </p:spPr>
        <p:txBody>
          <a:bodyPr/>
          <a:lstStyle/>
          <a:p>
            <a:endParaRPr lang="it-IT"/>
          </a:p>
        </p:txBody>
      </p:sp>
      <p:sp>
        <p:nvSpPr>
          <p:cNvPr id="67605" name="Text Box 4"/>
          <p:cNvSpPr txBox="1">
            <a:spLocks noChangeArrowheads="1"/>
          </p:cNvSpPr>
          <p:nvPr/>
        </p:nvSpPr>
        <p:spPr bwMode="auto">
          <a:xfrm>
            <a:off x="323278" y="954594"/>
            <a:ext cx="837713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it-IT" sz="2000" dirty="0" smtClean="0">
                <a:latin typeface="+mj-lt"/>
              </a:rPr>
              <a:t>Rimangono inalterate le energie per: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sz="2000" dirty="0" smtClean="0">
                <a:latin typeface="+mj-lt"/>
              </a:rPr>
              <a:t>l’abbattimento iniziale della temperatura della frutta proveniente dal campo (</a:t>
            </a:r>
            <a:r>
              <a:rPr lang="it-IT" altLang="it-IT" sz="2000" dirty="0" smtClean="0">
                <a:latin typeface="+mj-lt"/>
                <a:sym typeface="Symbol" panose="05050102010706020507" pitchFamily="18" charset="2"/>
              </a:rPr>
              <a:t> 16% dell’energia complessiva)</a:t>
            </a:r>
            <a:endParaRPr lang="it-IT" altLang="it-IT" sz="2000" dirty="0" smtClean="0">
              <a:latin typeface="+mj-lt"/>
            </a:endParaRP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altLang="it-IT" sz="2000" dirty="0" smtClean="0">
                <a:latin typeface="+mj-lt"/>
              </a:rPr>
              <a:t>il </a:t>
            </a:r>
            <a:r>
              <a:rPr lang="it-IT" altLang="it-IT" sz="2000" dirty="0">
                <a:latin typeface="+mj-lt"/>
              </a:rPr>
              <a:t>controllo dell’atmosfera, la ventilazione ed i servizi </a:t>
            </a:r>
            <a:r>
              <a:rPr lang="it-IT" altLang="it-IT" sz="2000" dirty="0" smtClean="0">
                <a:latin typeface="+mj-lt"/>
              </a:rPr>
              <a:t>ausiliari</a:t>
            </a:r>
            <a:br>
              <a:rPr lang="it-IT" altLang="it-IT" sz="2000" dirty="0" smtClean="0">
                <a:latin typeface="+mj-lt"/>
              </a:rPr>
            </a:br>
            <a:r>
              <a:rPr lang="it-IT" altLang="it-IT" sz="2000" dirty="0" smtClean="0">
                <a:latin typeface="+mj-lt"/>
              </a:rPr>
              <a:t>(</a:t>
            </a:r>
            <a:r>
              <a:rPr lang="it-IT" altLang="it-IT" sz="2000" dirty="0">
                <a:latin typeface="+mj-lt"/>
                <a:sym typeface="Symbol" panose="05050102010706020507" pitchFamily="18" charset="2"/>
              </a:rPr>
              <a:t> </a:t>
            </a:r>
            <a:r>
              <a:rPr lang="it-IT" altLang="it-IT" sz="2000" dirty="0" smtClean="0">
                <a:latin typeface="+mj-lt"/>
                <a:sym typeface="Symbol" panose="05050102010706020507" pitchFamily="18" charset="2"/>
              </a:rPr>
              <a:t>29% </a:t>
            </a:r>
            <a:r>
              <a:rPr lang="it-IT" altLang="it-IT" sz="2000" dirty="0">
                <a:latin typeface="+mj-lt"/>
                <a:sym typeface="Symbol" panose="05050102010706020507" pitchFamily="18" charset="2"/>
              </a:rPr>
              <a:t>dell’energia complessiva</a:t>
            </a:r>
            <a:r>
              <a:rPr lang="it-IT" altLang="it-IT" sz="2000" dirty="0" smtClean="0">
                <a:latin typeface="+mj-lt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67606" name="Text Box 4"/>
          <p:cNvSpPr txBox="1">
            <a:spLocks noChangeArrowheads="1"/>
          </p:cNvSpPr>
          <p:nvPr/>
        </p:nvSpPr>
        <p:spPr bwMode="auto">
          <a:xfrm>
            <a:off x="611188" y="115888"/>
            <a:ext cx="8424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it-IT" altLang="it-IT" sz="2200" b="1" dirty="0">
                <a:latin typeface="Trebuchet MS" panose="020B0603020202020204" pitchFamily="34" charset="0"/>
              </a:rPr>
              <a:t>Consumi energetici con magazzino</a:t>
            </a:r>
            <a:r>
              <a:rPr lang="it-IT" altLang="it-IT" sz="2200" b="1" dirty="0" smtClean="0">
                <a:latin typeface="Trebuchet MS" panose="020B0603020202020204" pitchFamily="34" charset="0"/>
              </a:rPr>
              <a:t> «ipogeo»</a:t>
            </a:r>
            <a:endParaRPr lang="it-IT" altLang="it-IT" sz="2200" b="1" dirty="0">
              <a:latin typeface="Trebuchet MS" panose="020B0603020202020204" pitchFamily="34" charset="0"/>
            </a:endParaRPr>
          </a:p>
        </p:txBody>
      </p:sp>
      <p:sp>
        <p:nvSpPr>
          <p:cNvPr id="49" name="Freeform 10" descr="Granito"/>
          <p:cNvSpPr>
            <a:spLocks/>
          </p:cNvSpPr>
          <p:nvPr/>
        </p:nvSpPr>
        <p:spPr bwMode="auto">
          <a:xfrm>
            <a:off x="4941045" y="4038401"/>
            <a:ext cx="1859586" cy="1893166"/>
          </a:xfrm>
          <a:custGeom>
            <a:avLst/>
            <a:gdLst>
              <a:gd name="T0" fmla="*/ 0 w 4137"/>
              <a:gd name="T1" fmla="*/ 2252 h 2276"/>
              <a:gd name="T2" fmla="*/ 85 w 4137"/>
              <a:gd name="T3" fmla="*/ 2179 h 2276"/>
              <a:gd name="T4" fmla="*/ 117 w 4137"/>
              <a:gd name="T5" fmla="*/ 2132 h 2276"/>
              <a:gd name="T6" fmla="*/ 159 w 4137"/>
              <a:gd name="T7" fmla="*/ 2019 h 2276"/>
              <a:gd name="T8" fmla="*/ 138 w 4137"/>
              <a:gd name="T9" fmla="*/ 1898 h 2276"/>
              <a:gd name="T10" fmla="*/ 117 w 4137"/>
              <a:gd name="T11" fmla="*/ 1874 h 2276"/>
              <a:gd name="T12" fmla="*/ 244 w 4137"/>
              <a:gd name="T13" fmla="*/ 1664 h 2276"/>
              <a:gd name="T14" fmla="*/ 233 w 4137"/>
              <a:gd name="T15" fmla="*/ 1536 h 2276"/>
              <a:gd name="T16" fmla="*/ 191 w 4137"/>
              <a:gd name="T17" fmla="*/ 1456 h 2276"/>
              <a:gd name="T18" fmla="*/ 169 w 4137"/>
              <a:gd name="T19" fmla="*/ 1415 h 2276"/>
              <a:gd name="T20" fmla="*/ 180 w 4137"/>
              <a:gd name="T21" fmla="*/ 1311 h 2276"/>
              <a:gd name="T22" fmla="*/ 340 w 4137"/>
              <a:gd name="T23" fmla="*/ 1158 h 2276"/>
              <a:gd name="T24" fmla="*/ 276 w 4137"/>
              <a:gd name="T25" fmla="*/ 997 h 2276"/>
              <a:gd name="T26" fmla="*/ 276 w 4137"/>
              <a:gd name="T27" fmla="*/ 821 h 2276"/>
              <a:gd name="T28" fmla="*/ 307 w 4137"/>
              <a:gd name="T29" fmla="*/ 796 h 2276"/>
              <a:gd name="T30" fmla="*/ 424 w 4137"/>
              <a:gd name="T31" fmla="*/ 700 h 2276"/>
              <a:gd name="T32" fmla="*/ 477 w 4137"/>
              <a:gd name="T33" fmla="*/ 579 h 2276"/>
              <a:gd name="T34" fmla="*/ 541 w 4137"/>
              <a:gd name="T35" fmla="*/ 482 h 2276"/>
              <a:gd name="T36" fmla="*/ 562 w 4137"/>
              <a:gd name="T37" fmla="*/ 458 h 2276"/>
              <a:gd name="T38" fmla="*/ 679 w 4137"/>
              <a:gd name="T39" fmla="*/ 322 h 2276"/>
              <a:gd name="T40" fmla="*/ 742 w 4137"/>
              <a:gd name="T41" fmla="*/ 290 h 2276"/>
              <a:gd name="T42" fmla="*/ 764 w 4137"/>
              <a:gd name="T43" fmla="*/ 265 h 2276"/>
              <a:gd name="T44" fmla="*/ 795 w 4137"/>
              <a:gd name="T45" fmla="*/ 249 h 2276"/>
              <a:gd name="T46" fmla="*/ 870 w 4137"/>
              <a:gd name="T47" fmla="*/ 177 h 2276"/>
              <a:gd name="T48" fmla="*/ 986 w 4137"/>
              <a:gd name="T49" fmla="*/ 128 h 2276"/>
              <a:gd name="T50" fmla="*/ 1177 w 4137"/>
              <a:gd name="T51" fmla="*/ 160 h 2276"/>
              <a:gd name="T52" fmla="*/ 1379 w 4137"/>
              <a:gd name="T53" fmla="*/ 81 h 2276"/>
              <a:gd name="T54" fmla="*/ 1697 w 4137"/>
              <a:gd name="T55" fmla="*/ 65 h 2276"/>
              <a:gd name="T56" fmla="*/ 1856 w 4137"/>
              <a:gd name="T57" fmla="*/ 0 h 2276"/>
              <a:gd name="T58" fmla="*/ 2015 w 4137"/>
              <a:gd name="T59" fmla="*/ 8 h 2276"/>
              <a:gd name="T60" fmla="*/ 2047 w 4137"/>
              <a:gd name="T61" fmla="*/ 24 h 2276"/>
              <a:gd name="T62" fmla="*/ 2152 w 4137"/>
              <a:gd name="T63" fmla="*/ 57 h 2276"/>
              <a:gd name="T64" fmla="*/ 2354 w 4137"/>
              <a:gd name="T65" fmla="*/ 40 h 2276"/>
              <a:gd name="T66" fmla="*/ 2387 w 4137"/>
              <a:gd name="T67" fmla="*/ 8 h 2276"/>
              <a:gd name="T68" fmla="*/ 2620 w 4137"/>
              <a:gd name="T69" fmla="*/ 16 h 2276"/>
              <a:gd name="T70" fmla="*/ 2736 w 4137"/>
              <a:gd name="T71" fmla="*/ 40 h 2276"/>
              <a:gd name="T72" fmla="*/ 2811 w 4137"/>
              <a:gd name="T73" fmla="*/ 24 h 2276"/>
              <a:gd name="T74" fmla="*/ 2895 w 4137"/>
              <a:gd name="T75" fmla="*/ 40 h 2276"/>
              <a:gd name="T76" fmla="*/ 2958 w 4137"/>
              <a:gd name="T77" fmla="*/ 89 h 2276"/>
              <a:gd name="T78" fmla="*/ 3012 w 4137"/>
              <a:gd name="T79" fmla="*/ 136 h 2276"/>
              <a:gd name="T80" fmla="*/ 3192 w 4137"/>
              <a:gd name="T81" fmla="*/ 185 h 2276"/>
              <a:gd name="T82" fmla="*/ 3287 w 4137"/>
              <a:gd name="T83" fmla="*/ 249 h 2276"/>
              <a:gd name="T84" fmla="*/ 3393 w 4137"/>
              <a:gd name="T85" fmla="*/ 394 h 2276"/>
              <a:gd name="T86" fmla="*/ 3426 w 4137"/>
              <a:gd name="T87" fmla="*/ 450 h 2276"/>
              <a:gd name="T88" fmla="*/ 3489 w 4137"/>
              <a:gd name="T89" fmla="*/ 587 h 2276"/>
              <a:gd name="T90" fmla="*/ 3588 w 4137"/>
              <a:gd name="T91" fmla="*/ 884 h 2276"/>
              <a:gd name="T92" fmla="*/ 3673 w 4137"/>
              <a:gd name="T93" fmla="*/ 1026 h 2276"/>
              <a:gd name="T94" fmla="*/ 3769 w 4137"/>
              <a:gd name="T95" fmla="*/ 1148 h 2276"/>
              <a:gd name="T96" fmla="*/ 3887 w 4137"/>
              <a:gd name="T97" fmla="*/ 1479 h 2276"/>
              <a:gd name="T98" fmla="*/ 3958 w 4137"/>
              <a:gd name="T99" fmla="*/ 1826 h 2276"/>
              <a:gd name="T100" fmla="*/ 4108 w 4137"/>
              <a:gd name="T101" fmla="*/ 2039 h 2276"/>
              <a:gd name="T102" fmla="*/ 4132 w 4137"/>
              <a:gd name="T103" fmla="*/ 2276 h 2276"/>
              <a:gd name="connsiteX0" fmla="*/ 0 w 9955"/>
              <a:gd name="connsiteY0" fmla="*/ 9895 h 9895"/>
              <a:gd name="connsiteX1" fmla="*/ 205 w 9955"/>
              <a:gd name="connsiteY1" fmla="*/ 9574 h 9895"/>
              <a:gd name="connsiteX2" fmla="*/ 283 w 9955"/>
              <a:gd name="connsiteY2" fmla="*/ 9367 h 9895"/>
              <a:gd name="connsiteX3" fmla="*/ 384 w 9955"/>
              <a:gd name="connsiteY3" fmla="*/ 8871 h 9895"/>
              <a:gd name="connsiteX4" fmla="*/ 334 w 9955"/>
              <a:gd name="connsiteY4" fmla="*/ 8339 h 9895"/>
              <a:gd name="connsiteX5" fmla="*/ 283 w 9955"/>
              <a:gd name="connsiteY5" fmla="*/ 8234 h 9895"/>
              <a:gd name="connsiteX6" fmla="*/ 590 w 9955"/>
              <a:gd name="connsiteY6" fmla="*/ 7311 h 9895"/>
              <a:gd name="connsiteX7" fmla="*/ 563 w 9955"/>
              <a:gd name="connsiteY7" fmla="*/ 6749 h 9895"/>
              <a:gd name="connsiteX8" fmla="*/ 462 w 9955"/>
              <a:gd name="connsiteY8" fmla="*/ 6397 h 9895"/>
              <a:gd name="connsiteX9" fmla="*/ 409 w 9955"/>
              <a:gd name="connsiteY9" fmla="*/ 6217 h 9895"/>
              <a:gd name="connsiteX10" fmla="*/ 435 w 9955"/>
              <a:gd name="connsiteY10" fmla="*/ 5760 h 9895"/>
              <a:gd name="connsiteX11" fmla="*/ 822 w 9955"/>
              <a:gd name="connsiteY11" fmla="*/ 5088 h 9895"/>
              <a:gd name="connsiteX12" fmla="*/ 667 w 9955"/>
              <a:gd name="connsiteY12" fmla="*/ 4380 h 9895"/>
              <a:gd name="connsiteX13" fmla="*/ 667 w 9955"/>
              <a:gd name="connsiteY13" fmla="*/ 3607 h 9895"/>
              <a:gd name="connsiteX14" fmla="*/ 742 w 9955"/>
              <a:gd name="connsiteY14" fmla="*/ 3497 h 9895"/>
              <a:gd name="connsiteX15" fmla="*/ 1025 w 9955"/>
              <a:gd name="connsiteY15" fmla="*/ 3076 h 9895"/>
              <a:gd name="connsiteX16" fmla="*/ 1153 w 9955"/>
              <a:gd name="connsiteY16" fmla="*/ 2544 h 9895"/>
              <a:gd name="connsiteX17" fmla="*/ 1308 w 9955"/>
              <a:gd name="connsiteY17" fmla="*/ 2118 h 9895"/>
              <a:gd name="connsiteX18" fmla="*/ 1358 w 9955"/>
              <a:gd name="connsiteY18" fmla="*/ 2012 h 9895"/>
              <a:gd name="connsiteX19" fmla="*/ 1641 w 9955"/>
              <a:gd name="connsiteY19" fmla="*/ 1415 h 9895"/>
              <a:gd name="connsiteX20" fmla="*/ 1794 w 9955"/>
              <a:gd name="connsiteY20" fmla="*/ 1274 h 9895"/>
              <a:gd name="connsiteX21" fmla="*/ 1847 w 9955"/>
              <a:gd name="connsiteY21" fmla="*/ 1164 h 9895"/>
              <a:gd name="connsiteX22" fmla="*/ 1922 w 9955"/>
              <a:gd name="connsiteY22" fmla="*/ 1094 h 9895"/>
              <a:gd name="connsiteX23" fmla="*/ 2103 w 9955"/>
              <a:gd name="connsiteY23" fmla="*/ 778 h 9895"/>
              <a:gd name="connsiteX24" fmla="*/ 2383 w 9955"/>
              <a:gd name="connsiteY24" fmla="*/ 562 h 9895"/>
              <a:gd name="connsiteX25" fmla="*/ 2845 w 9955"/>
              <a:gd name="connsiteY25" fmla="*/ 703 h 9895"/>
              <a:gd name="connsiteX26" fmla="*/ 3333 w 9955"/>
              <a:gd name="connsiteY26" fmla="*/ 356 h 9895"/>
              <a:gd name="connsiteX27" fmla="*/ 4102 w 9955"/>
              <a:gd name="connsiteY27" fmla="*/ 286 h 9895"/>
              <a:gd name="connsiteX28" fmla="*/ 4486 w 9955"/>
              <a:gd name="connsiteY28" fmla="*/ 0 h 9895"/>
              <a:gd name="connsiteX29" fmla="*/ 4871 w 9955"/>
              <a:gd name="connsiteY29" fmla="*/ 35 h 9895"/>
              <a:gd name="connsiteX30" fmla="*/ 4948 w 9955"/>
              <a:gd name="connsiteY30" fmla="*/ 105 h 9895"/>
              <a:gd name="connsiteX31" fmla="*/ 5202 w 9955"/>
              <a:gd name="connsiteY31" fmla="*/ 250 h 9895"/>
              <a:gd name="connsiteX32" fmla="*/ 5690 w 9955"/>
              <a:gd name="connsiteY32" fmla="*/ 176 h 9895"/>
              <a:gd name="connsiteX33" fmla="*/ 5770 w 9955"/>
              <a:gd name="connsiteY33" fmla="*/ 35 h 9895"/>
              <a:gd name="connsiteX34" fmla="*/ 6333 w 9955"/>
              <a:gd name="connsiteY34" fmla="*/ 70 h 9895"/>
              <a:gd name="connsiteX35" fmla="*/ 6613 w 9955"/>
              <a:gd name="connsiteY35" fmla="*/ 176 h 9895"/>
              <a:gd name="connsiteX36" fmla="*/ 6795 w 9955"/>
              <a:gd name="connsiteY36" fmla="*/ 105 h 9895"/>
              <a:gd name="connsiteX37" fmla="*/ 6998 w 9955"/>
              <a:gd name="connsiteY37" fmla="*/ 176 h 9895"/>
              <a:gd name="connsiteX38" fmla="*/ 7150 w 9955"/>
              <a:gd name="connsiteY38" fmla="*/ 391 h 9895"/>
              <a:gd name="connsiteX39" fmla="*/ 7281 w 9955"/>
              <a:gd name="connsiteY39" fmla="*/ 598 h 9895"/>
              <a:gd name="connsiteX40" fmla="*/ 7716 w 9955"/>
              <a:gd name="connsiteY40" fmla="*/ 813 h 9895"/>
              <a:gd name="connsiteX41" fmla="*/ 7945 w 9955"/>
              <a:gd name="connsiteY41" fmla="*/ 1094 h 9895"/>
              <a:gd name="connsiteX42" fmla="*/ 8202 w 9955"/>
              <a:gd name="connsiteY42" fmla="*/ 1731 h 9895"/>
              <a:gd name="connsiteX43" fmla="*/ 8281 w 9955"/>
              <a:gd name="connsiteY43" fmla="*/ 1977 h 9895"/>
              <a:gd name="connsiteX44" fmla="*/ 8434 w 9955"/>
              <a:gd name="connsiteY44" fmla="*/ 2579 h 9895"/>
              <a:gd name="connsiteX45" fmla="*/ 8673 w 9955"/>
              <a:gd name="connsiteY45" fmla="*/ 3884 h 9895"/>
              <a:gd name="connsiteX46" fmla="*/ 8878 w 9955"/>
              <a:gd name="connsiteY46" fmla="*/ 4508 h 9895"/>
              <a:gd name="connsiteX47" fmla="*/ 9110 w 9955"/>
              <a:gd name="connsiteY47" fmla="*/ 5044 h 9895"/>
              <a:gd name="connsiteX48" fmla="*/ 9396 w 9955"/>
              <a:gd name="connsiteY48" fmla="*/ 6498 h 9895"/>
              <a:gd name="connsiteX49" fmla="*/ 9567 w 9955"/>
              <a:gd name="connsiteY49" fmla="*/ 8023 h 9895"/>
              <a:gd name="connsiteX50" fmla="*/ 9930 w 9955"/>
              <a:gd name="connsiteY50" fmla="*/ 8959 h 9895"/>
              <a:gd name="connsiteX51" fmla="*/ 9951 w 9955"/>
              <a:gd name="connsiteY51" fmla="*/ 9784 h 9895"/>
              <a:gd name="connsiteX0" fmla="*/ 0 w 10418"/>
              <a:gd name="connsiteY0" fmla="*/ 10000 h 10149"/>
              <a:gd name="connsiteX1" fmla="*/ 206 w 10418"/>
              <a:gd name="connsiteY1" fmla="*/ 9676 h 10149"/>
              <a:gd name="connsiteX2" fmla="*/ 284 w 10418"/>
              <a:gd name="connsiteY2" fmla="*/ 9466 h 10149"/>
              <a:gd name="connsiteX3" fmla="*/ 386 w 10418"/>
              <a:gd name="connsiteY3" fmla="*/ 8965 h 10149"/>
              <a:gd name="connsiteX4" fmla="*/ 336 w 10418"/>
              <a:gd name="connsiteY4" fmla="*/ 8427 h 10149"/>
              <a:gd name="connsiteX5" fmla="*/ 284 w 10418"/>
              <a:gd name="connsiteY5" fmla="*/ 8321 h 10149"/>
              <a:gd name="connsiteX6" fmla="*/ 593 w 10418"/>
              <a:gd name="connsiteY6" fmla="*/ 7389 h 10149"/>
              <a:gd name="connsiteX7" fmla="*/ 566 w 10418"/>
              <a:gd name="connsiteY7" fmla="*/ 6821 h 10149"/>
              <a:gd name="connsiteX8" fmla="*/ 464 w 10418"/>
              <a:gd name="connsiteY8" fmla="*/ 6465 h 10149"/>
              <a:gd name="connsiteX9" fmla="*/ 411 w 10418"/>
              <a:gd name="connsiteY9" fmla="*/ 6283 h 10149"/>
              <a:gd name="connsiteX10" fmla="*/ 437 w 10418"/>
              <a:gd name="connsiteY10" fmla="*/ 5821 h 10149"/>
              <a:gd name="connsiteX11" fmla="*/ 826 w 10418"/>
              <a:gd name="connsiteY11" fmla="*/ 5142 h 10149"/>
              <a:gd name="connsiteX12" fmla="*/ 670 w 10418"/>
              <a:gd name="connsiteY12" fmla="*/ 4426 h 10149"/>
              <a:gd name="connsiteX13" fmla="*/ 670 w 10418"/>
              <a:gd name="connsiteY13" fmla="*/ 3645 h 10149"/>
              <a:gd name="connsiteX14" fmla="*/ 745 w 10418"/>
              <a:gd name="connsiteY14" fmla="*/ 3534 h 10149"/>
              <a:gd name="connsiteX15" fmla="*/ 1030 w 10418"/>
              <a:gd name="connsiteY15" fmla="*/ 3109 h 10149"/>
              <a:gd name="connsiteX16" fmla="*/ 1158 w 10418"/>
              <a:gd name="connsiteY16" fmla="*/ 2571 h 10149"/>
              <a:gd name="connsiteX17" fmla="*/ 1314 w 10418"/>
              <a:gd name="connsiteY17" fmla="*/ 2140 h 10149"/>
              <a:gd name="connsiteX18" fmla="*/ 1364 w 10418"/>
              <a:gd name="connsiteY18" fmla="*/ 2033 h 10149"/>
              <a:gd name="connsiteX19" fmla="*/ 1648 w 10418"/>
              <a:gd name="connsiteY19" fmla="*/ 1430 h 10149"/>
              <a:gd name="connsiteX20" fmla="*/ 1802 w 10418"/>
              <a:gd name="connsiteY20" fmla="*/ 1288 h 10149"/>
              <a:gd name="connsiteX21" fmla="*/ 1855 w 10418"/>
              <a:gd name="connsiteY21" fmla="*/ 1176 h 10149"/>
              <a:gd name="connsiteX22" fmla="*/ 1931 w 10418"/>
              <a:gd name="connsiteY22" fmla="*/ 1106 h 10149"/>
              <a:gd name="connsiteX23" fmla="*/ 2113 w 10418"/>
              <a:gd name="connsiteY23" fmla="*/ 786 h 10149"/>
              <a:gd name="connsiteX24" fmla="*/ 2394 w 10418"/>
              <a:gd name="connsiteY24" fmla="*/ 568 h 10149"/>
              <a:gd name="connsiteX25" fmla="*/ 2858 w 10418"/>
              <a:gd name="connsiteY25" fmla="*/ 710 h 10149"/>
              <a:gd name="connsiteX26" fmla="*/ 3348 w 10418"/>
              <a:gd name="connsiteY26" fmla="*/ 360 h 10149"/>
              <a:gd name="connsiteX27" fmla="*/ 4121 w 10418"/>
              <a:gd name="connsiteY27" fmla="*/ 289 h 10149"/>
              <a:gd name="connsiteX28" fmla="*/ 4506 w 10418"/>
              <a:gd name="connsiteY28" fmla="*/ 0 h 10149"/>
              <a:gd name="connsiteX29" fmla="*/ 4893 w 10418"/>
              <a:gd name="connsiteY29" fmla="*/ 35 h 10149"/>
              <a:gd name="connsiteX30" fmla="*/ 4970 w 10418"/>
              <a:gd name="connsiteY30" fmla="*/ 106 h 10149"/>
              <a:gd name="connsiteX31" fmla="*/ 5226 w 10418"/>
              <a:gd name="connsiteY31" fmla="*/ 253 h 10149"/>
              <a:gd name="connsiteX32" fmla="*/ 5716 w 10418"/>
              <a:gd name="connsiteY32" fmla="*/ 178 h 10149"/>
              <a:gd name="connsiteX33" fmla="*/ 5796 w 10418"/>
              <a:gd name="connsiteY33" fmla="*/ 35 h 10149"/>
              <a:gd name="connsiteX34" fmla="*/ 6362 w 10418"/>
              <a:gd name="connsiteY34" fmla="*/ 71 h 10149"/>
              <a:gd name="connsiteX35" fmla="*/ 6643 w 10418"/>
              <a:gd name="connsiteY35" fmla="*/ 178 h 10149"/>
              <a:gd name="connsiteX36" fmla="*/ 6826 w 10418"/>
              <a:gd name="connsiteY36" fmla="*/ 106 h 10149"/>
              <a:gd name="connsiteX37" fmla="*/ 7030 w 10418"/>
              <a:gd name="connsiteY37" fmla="*/ 178 h 10149"/>
              <a:gd name="connsiteX38" fmla="*/ 7182 w 10418"/>
              <a:gd name="connsiteY38" fmla="*/ 395 h 10149"/>
              <a:gd name="connsiteX39" fmla="*/ 7314 w 10418"/>
              <a:gd name="connsiteY39" fmla="*/ 604 h 10149"/>
              <a:gd name="connsiteX40" fmla="*/ 7751 w 10418"/>
              <a:gd name="connsiteY40" fmla="*/ 822 h 10149"/>
              <a:gd name="connsiteX41" fmla="*/ 7981 w 10418"/>
              <a:gd name="connsiteY41" fmla="*/ 1106 h 10149"/>
              <a:gd name="connsiteX42" fmla="*/ 8239 w 10418"/>
              <a:gd name="connsiteY42" fmla="*/ 1749 h 10149"/>
              <a:gd name="connsiteX43" fmla="*/ 8318 w 10418"/>
              <a:gd name="connsiteY43" fmla="*/ 1998 h 10149"/>
              <a:gd name="connsiteX44" fmla="*/ 8472 w 10418"/>
              <a:gd name="connsiteY44" fmla="*/ 2606 h 10149"/>
              <a:gd name="connsiteX45" fmla="*/ 8712 w 10418"/>
              <a:gd name="connsiteY45" fmla="*/ 3925 h 10149"/>
              <a:gd name="connsiteX46" fmla="*/ 8918 w 10418"/>
              <a:gd name="connsiteY46" fmla="*/ 4556 h 10149"/>
              <a:gd name="connsiteX47" fmla="*/ 9151 w 10418"/>
              <a:gd name="connsiteY47" fmla="*/ 5098 h 10149"/>
              <a:gd name="connsiteX48" fmla="*/ 9438 w 10418"/>
              <a:gd name="connsiteY48" fmla="*/ 6567 h 10149"/>
              <a:gd name="connsiteX49" fmla="*/ 9610 w 10418"/>
              <a:gd name="connsiteY49" fmla="*/ 8108 h 10149"/>
              <a:gd name="connsiteX50" fmla="*/ 9975 w 10418"/>
              <a:gd name="connsiteY50" fmla="*/ 9054 h 10149"/>
              <a:gd name="connsiteX51" fmla="*/ 10418 w 10418"/>
              <a:gd name="connsiteY51" fmla="*/ 10149 h 10149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670 w 10331"/>
              <a:gd name="connsiteY13" fmla="*/ 3645 h 10062"/>
              <a:gd name="connsiteX14" fmla="*/ 745 w 10331"/>
              <a:gd name="connsiteY14" fmla="*/ 3534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712 w 10331"/>
              <a:gd name="connsiteY45" fmla="*/ 3925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670 w 10331"/>
              <a:gd name="connsiteY13" fmla="*/ 3645 h 10062"/>
              <a:gd name="connsiteX14" fmla="*/ 745 w 10331"/>
              <a:gd name="connsiteY14" fmla="*/ 3534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745 w 10331"/>
              <a:gd name="connsiteY14" fmla="*/ 3534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826 w 10331"/>
              <a:gd name="connsiteY11" fmla="*/ 5142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702 w 10331"/>
              <a:gd name="connsiteY11" fmla="*/ 5273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8472 w 10331"/>
              <a:gd name="connsiteY44" fmla="*/ 2606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702 w 10331"/>
              <a:gd name="connsiteY11" fmla="*/ 5273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9170 w 10331"/>
              <a:gd name="connsiteY44" fmla="*/ 2523 h 10062"/>
              <a:gd name="connsiteX45" fmla="*/ 8538 w 10331"/>
              <a:gd name="connsiteY45" fmla="*/ 3990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702 w 10331"/>
              <a:gd name="connsiteY11" fmla="*/ 5273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9170 w 10331"/>
              <a:gd name="connsiteY44" fmla="*/ 2523 h 10062"/>
              <a:gd name="connsiteX45" fmla="*/ 9162 w 10331"/>
              <a:gd name="connsiteY45" fmla="*/ 3618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975 w 10331"/>
              <a:gd name="connsiteY50" fmla="*/ 9054 h 10062"/>
              <a:gd name="connsiteX51" fmla="*/ 10331 w 10331"/>
              <a:gd name="connsiteY51" fmla="*/ 10062 h 10062"/>
              <a:gd name="connsiteX0" fmla="*/ 0 w 10331"/>
              <a:gd name="connsiteY0" fmla="*/ 10000 h 10062"/>
              <a:gd name="connsiteX1" fmla="*/ 206 w 10331"/>
              <a:gd name="connsiteY1" fmla="*/ 9676 h 10062"/>
              <a:gd name="connsiteX2" fmla="*/ 284 w 10331"/>
              <a:gd name="connsiteY2" fmla="*/ 9466 h 10062"/>
              <a:gd name="connsiteX3" fmla="*/ 386 w 10331"/>
              <a:gd name="connsiteY3" fmla="*/ 8965 h 10062"/>
              <a:gd name="connsiteX4" fmla="*/ 336 w 10331"/>
              <a:gd name="connsiteY4" fmla="*/ 8427 h 10062"/>
              <a:gd name="connsiteX5" fmla="*/ 284 w 10331"/>
              <a:gd name="connsiteY5" fmla="*/ 8321 h 10062"/>
              <a:gd name="connsiteX6" fmla="*/ 593 w 10331"/>
              <a:gd name="connsiteY6" fmla="*/ 7389 h 10062"/>
              <a:gd name="connsiteX7" fmla="*/ 566 w 10331"/>
              <a:gd name="connsiteY7" fmla="*/ 6821 h 10062"/>
              <a:gd name="connsiteX8" fmla="*/ 464 w 10331"/>
              <a:gd name="connsiteY8" fmla="*/ 6465 h 10062"/>
              <a:gd name="connsiteX9" fmla="*/ 411 w 10331"/>
              <a:gd name="connsiteY9" fmla="*/ 6283 h 10062"/>
              <a:gd name="connsiteX10" fmla="*/ 437 w 10331"/>
              <a:gd name="connsiteY10" fmla="*/ 5821 h 10062"/>
              <a:gd name="connsiteX11" fmla="*/ 702 w 10331"/>
              <a:gd name="connsiteY11" fmla="*/ 5273 h 10062"/>
              <a:gd name="connsiteX12" fmla="*/ 670 w 10331"/>
              <a:gd name="connsiteY12" fmla="*/ 4426 h 10062"/>
              <a:gd name="connsiteX13" fmla="*/ 745 w 10331"/>
              <a:gd name="connsiteY13" fmla="*/ 4015 h 10062"/>
              <a:gd name="connsiteX14" fmla="*/ 944 w 10331"/>
              <a:gd name="connsiteY14" fmla="*/ 3621 h 10062"/>
              <a:gd name="connsiteX15" fmla="*/ 1030 w 10331"/>
              <a:gd name="connsiteY15" fmla="*/ 3109 h 10062"/>
              <a:gd name="connsiteX16" fmla="*/ 1158 w 10331"/>
              <a:gd name="connsiteY16" fmla="*/ 2571 h 10062"/>
              <a:gd name="connsiteX17" fmla="*/ 1314 w 10331"/>
              <a:gd name="connsiteY17" fmla="*/ 2140 h 10062"/>
              <a:gd name="connsiteX18" fmla="*/ 1364 w 10331"/>
              <a:gd name="connsiteY18" fmla="*/ 2033 h 10062"/>
              <a:gd name="connsiteX19" fmla="*/ 1648 w 10331"/>
              <a:gd name="connsiteY19" fmla="*/ 1430 h 10062"/>
              <a:gd name="connsiteX20" fmla="*/ 1802 w 10331"/>
              <a:gd name="connsiteY20" fmla="*/ 1288 h 10062"/>
              <a:gd name="connsiteX21" fmla="*/ 1855 w 10331"/>
              <a:gd name="connsiteY21" fmla="*/ 1176 h 10062"/>
              <a:gd name="connsiteX22" fmla="*/ 1931 w 10331"/>
              <a:gd name="connsiteY22" fmla="*/ 1106 h 10062"/>
              <a:gd name="connsiteX23" fmla="*/ 2113 w 10331"/>
              <a:gd name="connsiteY23" fmla="*/ 786 h 10062"/>
              <a:gd name="connsiteX24" fmla="*/ 2394 w 10331"/>
              <a:gd name="connsiteY24" fmla="*/ 568 h 10062"/>
              <a:gd name="connsiteX25" fmla="*/ 2858 w 10331"/>
              <a:gd name="connsiteY25" fmla="*/ 710 h 10062"/>
              <a:gd name="connsiteX26" fmla="*/ 3348 w 10331"/>
              <a:gd name="connsiteY26" fmla="*/ 360 h 10062"/>
              <a:gd name="connsiteX27" fmla="*/ 4121 w 10331"/>
              <a:gd name="connsiteY27" fmla="*/ 289 h 10062"/>
              <a:gd name="connsiteX28" fmla="*/ 4506 w 10331"/>
              <a:gd name="connsiteY28" fmla="*/ 0 h 10062"/>
              <a:gd name="connsiteX29" fmla="*/ 4893 w 10331"/>
              <a:gd name="connsiteY29" fmla="*/ 35 h 10062"/>
              <a:gd name="connsiteX30" fmla="*/ 4970 w 10331"/>
              <a:gd name="connsiteY30" fmla="*/ 106 h 10062"/>
              <a:gd name="connsiteX31" fmla="*/ 5226 w 10331"/>
              <a:gd name="connsiteY31" fmla="*/ 253 h 10062"/>
              <a:gd name="connsiteX32" fmla="*/ 5716 w 10331"/>
              <a:gd name="connsiteY32" fmla="*/ 178 h 10062"/>
              <a:gd name="connsiteX33" fmla="*/ 5796 w 10331"/>
              <a:gd name="connsiteY33" fmla="*/ 35 h 10062"/>
              <a:gd name="connsiteX34" fmla="*/ 6362 w 10331"/>
              <a:gd name="connsiteY34" fmla="*/ 71 h 10062"/>
              <a:gd name="connsiteX35" fmla="*/ 6643 w 10331"/>
              <a:gd name="connsiteY35" fmla="*/ 178 h 10062"/>
              <a:gd name="connsiteX36" fmla="*/ 6826 w 10331"/>
              <a:gd name="connsiteY36" fmla="*/ 106 h 10062"/>
              <a:gd name="connsiteX37" fmla="*/ 7030 w 10331"/>
              <a:gd name="connsiteY37" fmla="*/ 178 h 10062"/>
              <a:gd name="connsiteX38" fmla="*/ 7182 w 10331"/>
              <a:gd name="connsiteY38" fmla="*/ 395 h 10062"/>
              <a:gd name="connsiteX39" fmla="*/ 7314 w 10331"/>
              <a:gd name="connsiteY39" fmla="*/ 604 h 10062"/>
              <a:gd name="connsiteX40" fmla="*/ 7751 w 10331"/>
              <a:gd name="connsiteY40" fmla="*/ 822 h 10062"/>
              <a:gd name="connsiteX41" fmla="*/ 7981 w 10331"/>
              <a:gd name="connsiteY41" fmla="*/ 1106 h 10062"/>
              <a:gd name="connsiteX42" fmla="*/ 8239 w 10331"/>
              <a:gd name="connsiteY42" fmla="*/ 1749 h 10062"/>
              <a:gd name="connsiteX43" fmla="*/ 8318 w 10331"/>
              <a:gd name="connsiteY43" fmla="*/ 1998 h 10062"/>
              <a:gd name="connsiteX44" fmla="*/ 9170 w 10331"/>
              <a:gd name="connsiteY44" fmla="*/ 2523 h 10062"/>
              <a:gd name="connsiteX45" fmla="*/ 9162 w 10331"/>
              <a:gd name="connsiteY45" fmla="*/ 3618 h 10062"/>
              <a:gd name="connsiteX46" fmla="*/ 8918 w 10331"/>
              <a:gd name="connsiteY46" fmla="*/ 4556 h 10062"/>
              <a:gd name="connsiteX47" fmla="*/ 9151 w 10331"/>
              <a:gd name="connsiteY47" fmla="*/ 5098 h 10062"/>
              <a:gd name="connsiteX48" fmla="*/ 9438 w 10331"/>
              <a:gd name="connsiteY48" fmla="*/ 6567 h 10062"/>
              <a:gd name="connsiteX49" fmla="*/ 9610 w 10331"/>
              <a:gd name="connsiteY49" fmla="*/ 8108 h 10062"/>
              <a:gd name="connsiteX50" fmla="*/ 9608 w 10331"/>
              <a:gd name="connsiteY50" fmla="*/ 9095 h 10062"/>
              <a:gd name="connsiteX51" fmla="*/ 10331 w 10331"/>
              <a:gd name="connsiteY51" fmla="*/ 10062 h 10062"/>
              <a:gd name="connsiteX0" fmla="*/ 0 w 9780"/>
              <a:gd name="connsiteY0" fmla="*/ 10000 h 10103"/>
              <a:gd name="connsiteX1" fmla="*/ 206 w 9780"/>
              <a:gd name="connsiteY1" fmla="*/ 9676 h 10103"/>
              <a:gd name="connsiteX2" fmla="*/ 284 w 9780"/>
              <a:gd name="connsiteY2" fmla="*/ 9466 h 10103"/>
              <a:gd name="connsiteX3" fmla="*/ 386 w 9780"/>
              <a:gd name="connsiteY3" fmla="*/ 8965 h 10103"/>
              <a:gd name="connsiteX4" fmla="*/ 336 w 9780"/>
              <a:gd name="connsiteY4" fmla="*/ 8427 h 10103"/>
              <a:gd name="connsiteX5" fmla="*/ 284 w 9780"/>
              <a:gd name="connsiteY5" fmla="*/ 8321 h 10103"/>
              <a:gd name="connsiteX6" fmla="*/ 593 w 9780"/>
              <a:gd name="connsiteY6" fmla="*/ 7389 h 10103"/>
              <a:gd name="connsiteX7" fmla="*/ 566 w 9780"/>
              <a:gd name="connsiteY7" fmla="*/ 6821 h 10103"/>
              <a:gd name="connsiteX8" fmla="*/ 464 w 9780"/>
              <a:gd name="connsiteY8" fmla="*/ 6465 h 10103"/>
              <a:gd name="connsiteX9" fmla="*/ 411 w 9780"/>
              <a:gd name="connsiteY9" fmla="*/ 6283 h 10103"/>
              <a:gd name="connsiteX10" fmla="*/ 437 w 9780"/>
              <a:gd name="connsiteY10" fmla="*/ 5821 h 10103"/>
              <a:gd name="connsiteX11" fmla="*/ 702 w 9780"/>
              <a:gd name="connsiteY11" fmla="*/ 5273 h 10103"/>
              <a:gd name="connsiteX12" fmla="*/ 670 w 9780"/>
              <a:gd name="connsiteY12" fmla="*/ 4426 h 10103"/>
              <a:gd name="connsiteX13" fmla="*/ 745 w 9780"/>
              <a:gd name="connsiteY13" fmla="*/ 4015 h 10103"/>
              <a:gd name="connsiteX14" fmla="*/ 944 w 9780"/>
              <a:gd name="connsiteY14" fmla="*/ 3621 h 10103"/>
              <a:gd name="connsiteX15" fmla="*/ 1030 w 9780"/>
              <a:gd name="connsiteY15" fmla="*/ 3109 h 10103"/>
              <a:gd name="connsiteX16" fmla="*/ 1158 w 9780"/>
              <a:gd name="connsiteY16" fmla="*/ 2571 h 10103"/>
              <a:gd name="connsiteX17" fmla="*/ 1314 w 9780"/>
              <a:gd name="connsiteY17" fmla="*/ 2140 h 10103"/>
              <a:gd name="connsiteX18" fmla="*/ 1364 w 9780"/>
              <a:gd name="connsiteY18" fmla="*/ 2033 h 10103"/>
              <a:gd name="connsiteX19" fmla="*/ 1648 w 9780"/>
              <a:gd name="connsiteY19" fmla="*/ 1430 h 10103"/>
              <a:gd name="connsiteX20" fmla="*/ 1802 w 9780"/>
              <a:gd name="connsiteY20" fmla="*/ 1288 h 10103"/>
              <a:gd name="connsiteX21" fmla="*/ 1855 w 9780"/>
              <a:gd name="connsiteY21" fmla="*/ 1176 h 10103"/>
              <a:gd name="connsiteX22" fmla="*/ 1931 w 9780"/>
              <a:gd name="connsiteY22" fmla="*/ 1106 h 10103"/>
              <a:gd name="connsiteX23" fmla="*/ 2113 w 9780"/>
              <a:gd name="connsiteY23" fmla="*/ 786 h 10103"/>
              <a:gd name="connsiteX24" fmla="*/ 2394 w 9780"/>
              <a:gd name="connsiteY24" fmla="*/ 568 h 10103"/>
              <a:gd name="connsiteX25" fmla="*/ 2858 w 9780"/>
              <a:gd name="connsiteY25" fmla="*/ 710 h 10103"/>
              <a:gd name="connsiteX26" fmla="*/ 3348 w 9780"/>
              <a:gd name="connsiteY26" fmla="*/ 360 h 10103"/>
              <a:gd name="connsiteX27" fmla="*/ 4121 w 9780"/>
              <a:gd name="connsiteY27" fmla="*/ 289 h 10103"/>
              <a:gd name="connsiteX28" fmla="*/ 4506 w 9780"/>
              <a:gd name="connsiteY28" fmla="*/ 0 h 10103"/>
              <a:gd name="connsiteX29" fmla="*/ 4893 w 9780"/>
              <a:gd name="connsiteY29" fmla="*/ 35 h 10103"/>
              <a:gd name="connsiteX30" fmla="*/ 4970 w 9780"/>
              <a:gd name="connsiteY30" fmla="*/ 106 h 10103"/>
              <a:gd name="connsiteX31" fmla="*/ 5226 w 9780"/>
              <a:gd name="connsiteY31" fmla="*/ 253 h 10103"/>
              <a:gd name="connsiteX32" fmla="*/ 5716 w 9780"/>
              <a:gd name="connsiteY32" fmla="*/ 178 h 10103"/>
              <a:gd name="connsiteX33" fmla="*/ 5796 w 9780"/>
              <a:gd name="connsiteY33" fmla="*/ 35 h 10103"/>
              <a:gd name="connsiteX34" fmla="*/ 6362 w 9780"/>
              <a:gd name="connsiteY34" fmla="*/ 71 h 10103"/>
              <a:gd name="connsiteX35" fmla="*/ 6643 w 9780"/>
              <a:gd name="connsiteY35" fmla="*/ 178 h 10103"/>
              <a:gd name="connsiteX36" fmla="*/ 6826 w 9780"/>
              <a:gd name="connsiteY36" fmla="*/ 106 h 10103"/>
              <a:gd name="connsiteX37" fmla="*/ 7030 w 9780"/>
              <a:gd name="connsiteY37" fmla="*/ 178 h 10103"/>
              <a:gd name="connsiteX38" fmla="*/ 7182 w 9780"/>
              <a:gd name="connsiteY38" fmla="*/ 395 h 10103"/>
              <a:gd name="connsiteX39" fmla="*/ 7314 w 9780"/>
              <a:gd name="connsiteY39" fmla="*/ 604 h 10103"/>
              <a:gd name="connsiteX40" fmla="*/ 7751 w 9780"/>
              <a:gd name="connsiteY40" fmla="*/ 822 h 10103"/>
              <a:gd name="connsiteX41" fmla="*/ 7981 w 9780"/>
              <a:gd name="connsiteY41" fmla="*/ 1106 h 10103"/>
              <a:gd name="connsiteX42" fmla="*/ 8239 w 9780"/>
              <a:gd name="connsiteY42" fmla="*/ 1749 h 10103"/>
              <a:gd name="connsiteX43" fmla="*/ 8318 w 9780"/>
              <a:gd name="connsiteY43" fmla="*/ 1998 h 10103"/>
              <a:gd name="connsiteX44" fmla="*/ 9170 w 9780"/>
              <a:gd name="connsiteY44" fmla="*/ 2523 h 10103"/>
              <a:gd name="connsiteX45" fmla="*/ 9162 w 9780"/>
              <a:gd name="connsiteY45" fmla="*/ 3618 h 10103"/>
              <a:gd name="connsiteX46" fmla="*/ 8918 w 9780"/>
              <a:gd name="connsiteY46" fmla="*/ 4556 h 10103"/>
              <a:gd name="connsiteX47" fmla="*/ 9151 w 9780"/>
              <a:gd name="connsiteY47" fmla="*/ 5098 h 10103"/>
              <a:gd name="connsiteX48" fmla="*/ 9438 w 9780"/>
              <a:gd name="connsiteY48" fmla="*/ 6567 h 10103"/>
              <a:gd name="connsiteX49" fmla="*/ 9610 w 9780"/>
              <a:gd name="connsiteY49" fmla="*/ 8108 h 10103"/>
              <a:gd name="connsiteX50" fmla="*/ 9608 w 9780"/>
              <a:gd name="connsiteY50" fmla="*/ 9095 h 10103"/>
              <a:gd name="connsiteX51" fmla="*/ 9780 w 9780"/>
              <a:gd name="connsiteY51" fmla="*/ 10103 h 10103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6792 w 10000"/>
              <a:gd name="connsiteY35" fmla="*/ 176 h 10000"/>
              <a:gd name="connsiteX36" fmla="*/ 6980 w 10000"/>
              <a:gd name="connsiteY36" fmla="*/ 105 h 10000"/>
              <a:gd name="connsiteX37" fmla="*/ 7188 w 10000"/>
              <a:gd name="connsiteY37" fmla="*/ 176 h 10000"/>
              <a:gd name="connsiteX38" fmla="*/ 7344 w 10000"/>
              <a:gd name="connsiteY38" fmla="*/ 391 h 10000"/>
              <a:gd name="connsiteX39" fmla="*/ 7479 w 10000"/>
              <a:gd name="connsiteY39" fmla="*/ 598 h 10000"/>
              <a:gd name="connsiteX40" fmla="*/ 7925 w 10000"/>
              <a:gd name="connsiteY40" fmla="*/ 814 h 10000"/>
              <a:gd name="connsiteX41" fmla="*/ 8161 w 10000"/>
              <a:gd name="connsiteY41" fmla="*/ 1095 h 10000"/>
              <a:gd name="connsiteX42" fmla="*/ 8424 w 10000"/>
              <a:gd name="connsiteY42" fmla="*/ 1731 h 10000"/>
              <a:gd name="connsiteX43" fmla="*/ 8505 w 10000"/>
              <a:gd name="connsiteY43" fmla="*/ 1978 h 10000"/>
              <a:gd name="connsiteX44" fmla="*/ 9376 w 10000"/>
              <a:gd name="connsiteY44" fmla="*/ 2497 h 10000"/>
              <a:gd name="connsiteX45" fmla="*/ 9368 w 10000"/>
              <a:gd name="connsiteY45" fmla="*/ 3581 h 10000"/>
              <a:gd name="connsiteX46" fmla="*/ 9344 w 10000"/>
              <a:gd name="connsiteY46" fmla="*/ 4265 h 10000"/>
              <a:gd name="connsiteX47" fmla="*/ 9357 w 10000"/>
              <a:gd name="connsiteY47" fmla="*/ 5046 h 10000"/>
              <a:gd name="connsiteX48" fmla="*/ 9650 w 10000"/>
              <a:gd name="connsiteY48" fmla="*/ 6500 h 10000"/>
              <a:gd name="connsiteX49" fmla="*/ 9826 w 10000"/>
              <a:gd name="connsiteY49" fmla="*/ 8025 h 10000"/>
              <a:gd name="connsiteX50" fmla="*/ 9824 w 10000"/>
              <a:gd name="connsiteY50" fmla="*/ 9002 h 10000"/>
              <a:gd name="connsiteX51" fmla="*/ 10000 w 10000"/>
              <a:gd name="connsiteY51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6792 w 10000"/>
              <a:gd name="connsiteY35" fmla="*/ 176 h 10000"/>
              <a:gd name="connsiteX36" fmla="*/ 6980 w 10000"/>
              <a:gd name="connsiteY36" fmla="*/ 105 h 10000"/>
              <a:gd name="connsiteX37" fmla="*/ 7188 w 10000"/>
              <a:gd name="connsiteY37" fmla="*/ 176 h 10000"/>
              <a:gd name="connsiteX38" fmla="*/ 7344 w 10000"/>
              <a:gd name="connsiteY38" fmla="*/ 391 h 10000"/>
              <a:gd name="connsiteX39" fmla="*/ 7479 w 10000"/>
              <a:gd name="connsiteY39" fmla="*/ 598 h 10000"/>
              <a:gd name="connsiteX40" fmla="*/ 7925 w 10000"/>
              <a:gd name="connsiteY40" fmla="*/ 814 h 10000"/>
              <a:gd name="connsiteX41" fmla="*/ 8161 w 10000"/>
              <a:gd name="connsiteY41" fmla="*/ 1095 h 10000"/>
              <a:gd name="connsiteX42" fmla="*/ 8424 w 10000"/>
              <a:gd name="connsiteY42" fmla="*/ 1731 h 10000"/>
              <a:gd name="connsiteX43" fmla="*/ 8505 w 10000"/>
              <a:gd name="connsiteY43" fmla="*/ 1978 h 10000"/>
              <a:gd name="connsiteX44" fmla="*/ 9376 w 10000"/>
              <a:gd name="connsiteY44" fmla="*/ 2497 h 10000"/>
              <a:gd name="connsiteX45" fmla="*/ 9368 w 10000"/>
              <a:gd name="connsiteY45" fmla="*/ 3581 h 10000"/>
              <a:gd name="connsiteX46" fmla="*/ 9344 w 10000"/>
              <a:gd name="connsiteY46" fmla="*/ 4265 h 10000"/>
              <a:gd name="connsiteX47" fmla="*/ 9432 w 10000"/>
              <a:gd name="connsiteY47" fmla="*/ 5169 h 10000"/>
              <a:gd name="connsiteX48" fmla="*/ 9650 w 10000"/>
              <a:gd name="connsiteY48" fmla="*/ 6500 h 10000"/>
              <a:gd name="connsiteX49" fmla="*/ 9826 w 10000"/>
              <a:gd name="connsiteY49" fmla="*/ 8025 h 10000"/>
              <a:gd name="connsiteX50" fmla="*/ 9824 w 10000"/>
              <a:gd name="connsiteY50" fmla="*/ 9002 h 10000"/>
              <a:gd name="connsiteX51" fmla="*/ 10000 w 10000"/>
              <a:gd name="connsiteY51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6792 w 10000"/>
              <a:gd name="connsiteY35" fmla="*/ 176 h 10000"/>
              <a:gd name="connsiteX36" fmla="*/ 6980 w 10000"/>
              <a:gd name="connsiteY36" fmla="*/ 105 h 10000"/>
              <a:gd name="connsiteX37" fmla="*/ 7188 w 10000"/>
              <a:gd name="connsiteY37" fmla="*/ 176 h 10000"/>
              <a:gd name="connsiteX38" fmla="*/ 7344 w 10000"/>
              <a:gd name="connsiteY38" fmla="*/ 391 h 10000"/>
              <a:gd name="connsiteX39" fmla="*/ 7479 w 10000"/>
              <a:gd name="connsiteY39" fmla="*/ 598 h 10000"/>
              <a:gd name="connsiteX40" fmla="*/ 7925 w 10000"/>
              <a:gd name="connsiteY40" fmla="*/ 814 h 10000"/>
              <a:gd name="connsiteX41" fmla="*/ 8161 w 10000"/>
              <a:gd name="connsiteY41" fmla="*/ 1095 h 10000"/>
              <a:gd name="connsiteX42" fmla="*/ 8424 w 10000"/>
              <a:gd name="connsiteY42" fmla="*/ 1731 h 10000"/>
              <a:gd name="connsiteX43" fmla="*/ 9331 w 10000"/>
              <a:gd name="connsiteY43" fmla="*/ 1733 h 10000"/>
              <a:gd name="connsiteX44" fmla="*/ 9376 w 10000"/>
              <a:gd name="connsiteY44" fmla="*/ 2497 h 10000"/>
              <a:gd name="connsiteX45" fmla="*/ 9368 w 10000"/>
              <a:gd name="connsiteY45" fmla="*/ 3581 h 10000"/>
              <a:gd name="connsiteX46" fmla="*/ 9344 w 10000"/>
              <a:gd name="connsiteY46" fmla="*/ 4265 h 10000"/>
              <a:gd name="connsiteX47" fmla="*/ 9432 w 10000"/>
              <a:gd name="connsiteY47" fmla="*/ 5169 h 10000"/>
              <a:gd name="connsiteX48" fmla="*/ 9650 w 10000"/>
              <a:gd name="connsiteY48" fmla="*/ 6500 h 10000"/>
              <a:gd name="connsiteX49" fmla="*/ 9826 w 10000"/>
              <a:gd name="connsiteY49" fmla="*/ 8025 h 10000"/>
              <a:gd name="connsiteX50" fmla="*/ 9824 w 10000"/>
              <a:gd name="connsiteY50" fmla="*/ 9002 h 10000"/>
              <a:gd name="connsiteX51" fmla="*/ 10000 w 10000"/>
              <a:gd name="connsiteY51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6792 w 10000"/>
              <a:gd name="connsiteY35" fmla="*/ 176 h 10000"/>
              <a:gd name="connsiteX36" fmla="*/ 6980 w 10000"/>
              <a:gd name="connsiteY36" fmla="*/ 105 h 10000"/>
              <a:gd name="connsiteX37" fmla="*/ 7188 w 10000"/>
              <a:gd name="connsiteY37" fmla="*/ 176 h 10000"/>
              <a:gd name="connsiteX38" fmla="*/ 7344 w 10000"/>
              <a:gd name="connsiteY38" fmla="*/ 391 h 10000"/>
              <a:gd name="connsiteX39" fmla="*/ 7479 w 10000"/>
              <a:gd name="connsiteY39" fmla="*/ 598 h 10000"/>
              <a:gd name="connsiteX40" fmla="*/ 7925 w 10000"/>
              <a:gd name="connsiteY40" fmla="*/ 814 h 10000"/>
              <a:gd name="connsiteX41" fmla="*/ 8161 w 10000"/>
              <a:gd name="connsiteY41" fmla="*/ 1095 h 10000"/>
              <a:gd name="connsiteX42" fmla="*/ 8950 w 10000"/>
              <a:gd name="connsiteY42" fmla="*/ 1240 h 10000"/>
              <a:gd name="connsiteX43" fmla="*/ 9331 w 10000"/>
              <a:gd name="connsiteY43" fmla="*/ 1733 h 10000"/>
              <a:gd name="connsiteX44" fmla="*/ 9376 w 10000"/>
              <a:gd name="connsiteY44" fmla="*/ 2497 h 10000"/>
              <a:gd name="connsiteX45" fmla="*/ 9368 w 10000"/>
              <a:gd name="connsiteY45" fmla="*/ 3581 h 10000"/>
              <a:gd name="connsiteX46" fmla="*/ 9344 w 10000"/>
              <a:gd name="connsiteY46" fmla="*/ 4265 h 10000"/>
              <a:gd name="connsiteX47" fmla="*/ 9432 w 10000"/>
              <a:gd name="connsiteY47" fmla="*/ 5169 h 10000"/>
              <a:gd name="connsiteX48" fmla="*/ 9650 w 10000"/>
              <a:gd name="connsiteY48" fmla="*/ 6500 h 10000"/>
              <a:gd name="connsiteX49" fmla="*/ 9826 w 10000"/>
              <a:gd name="connsiteY49" fmla="*/ 8025 h 10000"/>
              <a:gd name="connsiteX50" fmla="*/ 9824 w 10000"/>
              <a:gd name="connsiteY50" fmla="*/ 9002 h 10000"/>
              <a:gd name="connsiteX51" fmla="*/ 10000 w 10000"/>
              <a:gd name="connsiteY51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6792 w 10000"/>
              <a:gd name="connsiteY35" fmla="*/ 176 h 10000"/>
              <a:gd name="connsiteX36" fmla="*/ 6980 w 10000"/>
              <a:gd name="connsiteY36" fmla="*/ 105 h 10000"/>
              <a:gd name="connsiteX37" fmla="*/ 7188 w 10000"/>
              <a:gd name="connsiteY37" fmla="*/ 176 h 10000"/>
              <a:gd name="connsiteX38" fmla="*/ 7344 w 10000"/>
              <a:gd name="connsiteY38" fmla="*/ 391 h 10000"/>
              <a:gd name="connsiteX39" fmla="*/ 7479 w 10000"/>
              <a:gd name="connsiteY39" fmla="*/ 598 h 10000"/>
              <a:gd name="connsiteX40" fmla="*/ 7925 w 10000"/>
              <a:gd name="connsiteY40" fmla="*/ 814 h 10000"/>
              <a:gd name="connsiteX41" fmla="*/ 8950 w 10000"/>
              <a:gd name="connsiteY41" fmla="*/ 1240 h 10000"/>
              <a:gd name="connsiteX42" fmla="*/ 9331 w 10000"/>
              <a:gd name="connsiteY42" fmla="*/ 1733 h 10000"/>
              <a:gd name="connsiteX43" fmla="*/ 9376 w 10000"/>
              <a:gd name="connsiteY43" fmla="*/ 2497 h 10000"/>
              <a:gd name="connsiteX44" fmla="*/ 9368 w 10000"/>
              <a:gd name="connsiteY44" fmla="*/ 3581 h 10000"/>
              <a:gd name="connsiteX45" fmla="*/ 9344 w 10000"/>
              <a:gd name="connsiteY45" fmla="*/ 4265 h 10000"/>
              <a:gd name="connsiteX46" fmla="*/ 9432 w 10000"/>
              <a:gd name="connsiteY46" fmla="*/ 5169 h 10000"/>
              <a:gd name="connsiteX47" fmla="*/ 9650 w 10000"/>
              <a:gd name="connsiteY47" fmla="*/ 6500 h 10000"/>
              <a:gd name="connsiteX48" fmla="*/ 9826 w 10000"/>
              <a:gd name="connsiteY48" fmla="*/ 8025 h 10000"/>
              <a:gd name="connsiteX49" fmla="*/ 9824 w 10000"/>
              <a:gd name="connsiteY49" fmla="*/ 9002 h 10000"/>
              <a:gd name="connsiteX50" fmla="*/ 10000 w 10000"/>
              <a:gd name="connsiteY50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6792 w 10000"/>
              <a:gd name="connsiteY35" fmla="*/ 176 h 10000"/>
              <a:gd name="connsiteX36" fmla="*/ 6980 w 10000"/>
              <a:gd name="connsiteY36" fmla="*/ 105 h 10000"/>
              <a:gd name="connsiteX37" fmla="*/ 7188 w 10000"/>
              <a:gd name="connsiteY37" fmla="*/ 176 h 10000"/>
              <a:gd name="connsiteX38" fmla="*/ 7344 w 10000"/>
              <a:gd name="connsiteY38" fmla="*/ 391 h 10000"/>
              <a:gd name="connsiteX39" fmla="*/ 7925 w 10000"/>
              <a:gd name="connsiteY39" fmla="*/ 814 h 10000"/>
              <a:gd name="connsiteX40" fmla="*/ 8950 w 10000"/>
              <a:gd name="connsiteY40" fmla="*/ 1240 h 10000"/>
              <a:gd name="connsiteX41" fmla="*/ 9331 w 10000"/>
              <a:gd name="connsiteY41" fmla="*/ 1733 h 10000"/>
              <a:gd name="connsiteX42" fmla="*/ 9376 w 10000"/>
              <a:gd name="connsiteY42" fmla="*/ 2497 h 10000"/>
              <a:gd name="connsiteX43" fmla="*/ 9368 w 10000"/>
              <a:gd name="connsiteY43" fmla="*/ 3581 h 10000"/>
              <a:gd name="connsiteX44" fmla="*/ 9344 w 10000"/>
              <a:gd name="connsiteY44" fmla="*/ 4265 h 10000"/>
              <a:gd name="connsiteX45" fmla="*/ 9432 w 10000"/>
              <a:gd name="connsiteY45" fmla="*/ 5169 h 10000"/>
              <a:gd name="connsiteX46" fmla="*/ 9650 w 10000"/>
              <a:gd name="connsiteY46" fmla="*/ 6500 h 10000"/>
              <a:gd name="connsiteX47" fmla="*/ 9826 w 10000"/>
              <a:gd name="connsiteY47" fmla="*/ 8025 h 10000"/>
              <a:gd name="connsiteX48" fmla="*/ 9824 w 10000"/>
              <a:gd name="connsiteY48" fmla="*/ 9002 h 10000"/>
              <a:gd name="connsiteX49" fmla="*/ 10000 w 10000"/>
              <a:gd name="connsiteY49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6792 w 10000"/>
              <a:gd name="connsiteY35" fmla="*/ 176 h 10000"/>
              <a:gd name="connsiteX36" fmla="*/ 6980 w 10000"/>
              <a:gd name="connsiteY36" fmla="*/ 105 h 10000"/>
              <a:gd name="connsiteX37" fmla="*/ 7188 w 10000"/>
              <a:gd name="connsiteY37" fmla="*/ 176 h 10000"/>
              <a:gd name="connsiteX38" fmla="*/ 7925 w 10000"/>
              <a:gd name="connsiteY38" fmla="*/ 814 h 10000"/>
              <a:gd name="connsiteX39" fmla="*/ 8950 w 10000"/>
              <a:gd name="connsiteY39" fmla="*/ 1240 h 10000"/>
              <a:gd name="connsiteX40" fmla="*/ 9331 w 10000"/>
              <a:gd name="connsiteY40" fmla="*/ 1733 h 10000"/>
              <a:gd name="connsiteX41" fmla="*/ 9376 w 10000"/>
              <a:gd name="connsiteY41" fmla="*/ 2497 h 10000"/>
              <a:gd name="connsiteX42" fmla="*/ 9368 w 10000"/>
              <a:gd name="connsiteY42" fmla="*/ 3581 h 10000"/>
              <a:gd name="connsiteX43" fmla="*/ 9344 w 10000"/>
              <a:gd name="connsiteY43" fmla="*/ 4265 h 10000"/>
              <a:gd name="connsiteX44" fmla="*/ 9432 w 10000"/>
              <a:gd name="connsiteY44" fmla="*/ 5169 h 10000"/>
              <a:gd name="connsiteX45" fmla="*/ 9650 w 10000"/>
              <a:gd name="connsiteY45" fmla="*/ 6500 h 10000"/>
              <a:gd name="connsiteX46" fmla="*/ 9826 w 10000"/>
              <a:gd name="connsiteY46" fmla="*/ 8025 h 10000"/>
              <a:gd name="connsiteX47" fmla="*/ 9824 w 10000"/>
              <a:gd name="connsiteY47" fmla="*/ 9002 h 10000"/>
              <a:gd name="connsiteX48" fmla="*/ 10000 w 10000"/>
              <a:gd name="connsiteY48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6792 w 10000"/>
              <a:gd name="connsiteY35" fmla="*/ 176 h 10000"/>
              <a:gd name="connsiteX36" fmla="*/ 6980 w 10000"/>
              <a:gd name="connsiteY36" fmla="*/ 105 h 10000"/>
              <a:gd name="connsiteX37" fmla="*/ 7925 w 10000"/>
              <a:gd name="connsiteY37" fmla="*/ 814 h 10000"/>
              <a:gd name="connsiteX38" fmla="*/ 8950 w 10000"/>
              <a:gd name="connsiteY38" fmla="*/ 1240 h 10000"/>
              <a:gd name="connsiteX39" fmla="*/ 9331 w 10000"/>
              <a:gd name="connsiteY39" fmla="*/ 1733 h 10000"/>
              <a:gd name="connsiteX40" fmla="*/ 9376 w 10000"/>
              <a:gd name="connsiteY40" fmla="*/ 2497 h 10000"/>
              <a:gd name="connsiteX41" fmla="*/ 9368 w 10000"/>
              <a:gd name="connsiteY41" fmla="*/ 3581 h 10000"/>
              <a:gd name="connsiteX42" fmla="*/ 9344 w 10000"/>
              <a:gd name="connsiteY42" fmla="*/ 4265 h 10000"/>
              <a:gd name="connsiteX43" fmla="*/ 9432 w 10000"/>
              <a:gd name="connsiteY43" fmla="*/ 5169 h 10000"/>
              <a:gd name="connsiteX44" fmla="*/ 9650 w 10000"/>
              <a:gd name="connsiteY44" fmla="*/ 6500 h 10000"/>
              <a:gd name="connsiteX45" fmla="*/ 9826 w 10000"/>
              <a:gd name="connsiteY45" fmla="*/ 8025 h 10000"/>
              <a:gd name="connsiteX46" fmla="*/ 9824 w 10000"/>
              <a:gd name="connsiteY46" fmla="*/ 9002 h 10000"/>
              <a:gd name="connsiteX47" fmla="*/ 10000 w 10000"/>
              <a:gd name="connsiteY47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6792 w 10000"/>
              <a:gd name="connsiteY35" fmla="*/ 176 h 10000"/>
              <a:gd name="connsiteX36" fmla="*/ 7925 w 10000"/>
              <a:gd name="connsiteY36" fmla="*/ 814 h 10000"/>
              <a:gd name="connsiteX37" fmla="*/ 8950 w 10000"/>
              <a:gd name="connsiteY37" fmla="*/ 1240 h 10000"/>
              <a:gd name="connsiteX38" fmla="*/ 9331 w 10000"/>
              <a:gd name="connsiteY38" fmla="*/ 1733 h 10000"/>
              <a:gd name="connsiteX39" fmla="*/ 9376 w 10000"/>
              <a:gd name="connsiteY39" fmla="*/ 2497 h 10000"/>
              <a:gd name="connsiteX40" fmla="*/ 9368 w 10000"/>
              <a:gd name="connsiteY40" fmla="*/ 3581 h 10000"/>
              <a:gd name="connsiteX41" fmla="*/ 9344 w 10000"/>
              <a:gd name="connsiteY41" fmla="*/ 4265 h 10000"/>
              <a:gd name="connsiteX42" fmla="*/ 9432 w 10000"/>
              <a:gd name="connsiteY42" fmla="*/ 5169 h 10000"/>
              <a:gd name="connsiteX43" fmla="*/ 9650 w 10000"/>
              <a:gd name="connsiteY43" fmla="*/ 6500 h 10000"/>
              <a:gd name="connsiteX44" fmla="*/ 9826 w 10000"/>
              <a:gd name="connsiteY44" fmla="*/ 8025 h 10000"/>
              <a:gd name="connsiteX45" fmla="*/ 9824 w 10000"/>
              <a:gd name="connsiteY45" fmla="*/ 9002 h 10000"/>
              <a:gd name="connsiteX46" fmla="*/ 10000 w 10000"/>
              <a:gd name="connsiteY46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6792 w 10000"/>
              <a:gd name="connsiteY35" fmla="*/ 176 h 10000"/>
              <a:gd name="connsiteX36" fmla="*/ 8789 w 10000"/>
              <a:gd name="connsiteY36" fmla="*/ 569 h 10000"/>
              <a:gd name="connsiteX37" fmla="*/ 8950 w 10000"/>
              <a:gd name="connsiteY37" fmla="*/ 1240 h 10000"/>
              <a:gd name="connsiteX38" fmla="*/ 9331 w 10000"/>
              <a:gd name="connsiteY38" fmla="*/ 1733 h 10000"/>
              <a:gd name="connsiteX39" fmla="*/ 9376 w 10000"/>
              <a:gd name="connsiteY39" fmla="*/ 2497 h 10000"/>
              <a:gd name="connsiteX40" fmla="*/ 9368 w 10000"/>
              <a:gd name="connsiteY40" fmla="*/ 3581 h 10000"/>
              <a:gd name="connsiteX41" fmla="*/ 9344 w 10000"/>
              <a:gd name="connsiteY41" fmla="*/ 4265 h 10000"/>
              <a:gd name="connsiteX42" fmla="*/ 9432 w 10000"/>
              <a:gd name="connsiteY42" fmla="*/ 5169 h 10000"/>
              <a:gd name="connsiteX43" fmla="*/ 9650 w 10000"/>
              <a:gd name="connsiteY43" fmla="*/ 6500 h 10000"/>
              <a:gd name="connsiteX44" fmla="*/ 9826 w 10000"/>
              <a:gd name="connsiteY44" fmla="*/ 8025 h 10000"/>
              <a:gd name="connsiteX45" fmla="*/ 9824 w 10000"/>
              <a:gd name="connsiteY45" fmla="*/ 9002 h 10000"/>
              <a:gd name="connsiteX46" fmla="*/ 10000 w 10000"/>
              <a:gd name="connsiteY46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6792 w 10000"/>
              <a:gd name="connsiteY35" fmla="*/ 176 h 10000"/>
              <a:gd name="connsiteX36" fmla="*/ 8789 w 10000"/>
              <a:gd name="connsiteY36" fmla="*/ 569 h 10000"/>
              <a:gd name="connsiteX37" fmla="*/ 9213 w 10000"/>
              <a:gd name="connsiteY37" fmla="*/ 1158 h 10000"/>
              <a:gd name="connsiteX38" fmla="*/ 9331 w 10000"/>
              <a:gd name="connsiteY38" fmla="*/ 1733 h 10000"/>
              <a:gd name="connsiteX39" fmla="*/ 9376 w 10000"/>
              <a:gd name="connsiteY39" fmla="*/ 2497 h 10000"/>
              <a:gd name="connsiteX40" fmla="*/ 9368 w 10000"/>
              <a:gd name="connsiteY40" fmla="*/ 3581 h 10000"/>
              <a:gd name="connsiteX41" fmla="*/ 9344 w 10000"/>
              <a:gd name="connsiteY41" fmla="*/ 4265 h 10000"/>
              <a:gd name="connsiteX42" fmla="*/ 9432 w 10000"/>
              <a:gd name="connsiteY42" fmla="*/ 5169 h 10000"/>
              <a:gd name="connsiteX43" fmla="*/ 9650 w 10000"/>
              <a:gd name="connsiteY43" fmla="*/ 6500 h 10000"/>
              <a:gd name="connsiteX44" fmla="*/ 9826 w 10000"/>
              <a:gd name="connsiteY44" fmla="*/ 8025 h 10000"/>
              <a:gd name="connsiteX45" fmla="*/ 9824 w 10000"/>
              <a:gd name="connsiteY45" fmla="*/ 9002 h 10000"/>
              <a:gd name="connsiteX46" fmla="*/ 10000 w 10000"/>
              <a:gd name="connsiteY46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505 w 10000"/>
              <a:gd name="connsiteY34" fmla="*/ 70 h 10000"/>
              <a:gd name="connsiteX35" fmla="*/ 7918 w 10000"/>
              <a:gd name="connsiteY35" fmla="*/ 217 h 10000"/>
              <a:gd name="connsiteX36" fmla="*/ 8789 w 10000"/>
              <a:gd name="connsiteY36" fmla="*/ 569 h 10000"/>
              <a:gd name="connsiteX37" fmla="*/ 9213 w 10000"/>
              <a:gd name="connsiteY37" fmla="*/ 1158 h 10000"/>
              <a:gd name="connsiteX38" fmla="*/ 9331 w 10000"/>
              <a:gd name="connsiteY38" fmla="*/ 1733 h 10000"/>
              <a:gd name="connsiteX39" fmla="*/ 9376 w 10000"/>
              <a:gd name="connsiteY39" fmla="*/ 2497 h 10000"/>
              <a:gd name="connsiteX40" fmla="*/ 9368 w 10000"/>
              <a:gd name="connsiteY40" fmla="*/ 3581 h 10000"/>
              <a:gd name="connsiteX41" fmla="*/ 9344 w 10000"/>
              <a:gd name="connsiteY41" fmla="*/ 4265 h 10000"/>
              <a:gd name="connsiteX42" fmla="*/ 9432 w 10000"/>
              <a:gd name="connsiteY42" fmla="*/ 5169 h 10000"/>
              <a:gd name="connsiteX43" fmla="*/ 9650 w 10000"/>
              <a:gd name="connsiteY43" fmla="*/ 6500 h 10000"/>
              <a:gd name="connsiteX44" fmla="*/ 9826 w 10000"/>
              <a:gd name="connsiteY44" fmla="*/ 8025 h 10000"/>
              <a:gd name="connsiteX45" fmla="*/ 9824 w 10000"/>
              <a:gd name="connsiteY45" fmla="*/ 9002 h 10000"/>
              <a:gd name="connsiteX46" fmla="*/ 10000 w 10000"/>
              <a:gd name="connsiteY46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5926 w 10000"/>
              <a:gd name="connsiteY33" fmla="*/ 35 h 10000"/>
              <a:gd name="connsiteX34" fmla="*/ 6843 w 10000"/>
              <a:gd name="connsiteY34" fmla="*/ 111 h 10000"/>
              <a:gd name="connsiteX35" fmla="*/ 7918 w 10000"/>
              <a:gd name="connsiteY35" fmla="*/ 217 h 10000"/>
              <a:gd name="connsiteX36" fmla="*/ 8789 w 10000"/>
              <a:gd name="connsiteY36" fmla="*/ 569 h 10000"/>
              <a:gd name="connsiteX37" fmla="*/ 9213 w 10000"/>
              <a:gd name="connsiteY37" fmla="*/ 1158 h 10000"/>
              <a:gd name="connsiteX38" fmla="*/ 9331 w 10000"/>
              <a:gd name="connsiteY38" fmla="*/ 1733 h 10000"/>
              <a:gd name="connsiteX39" fmla="*/ 9376 w 10000"/>
              <a:gd name="connsiteY39" fmla="*/ 2497 h 10000"/>
              <a:gd name="connsiteX40" fmla="*/ 9368 w 10000"/>
              <a:gd name="connsiteY40" fmla="*/ 3581 h 10000"/>
              <a:gd name="connsiteX41" fmla="*/ 9344 w 10000"/>
              <a:gd name="connsiteY41" fmla="*/ 4265 h 10000"/>
              <a:gd name="connsiteX42" fmla="*/ 9432 w 10000"/>
              <a:gd name="connsiteY42" fmla="*/ 5169 h 10000"/>
              <a:gd name="connsiteX43" fmla="*/ 9650 w 10000"/>
              <a:gd name="connsiteY43" fmla="*/ 6500 h 10000"/>
              <a:gd name="connsiteX44" fmla="*/ 9826 w 10000"/>
              <a:gd name="connsiteY44" fmla="*/ 8025 h 10000"/>
              <a:gd name="connsiteX45" fmla="*/ 9824 w 10000"/>
              <a:gd name="connsiteY45" fmla="*/ 9002 h 10000"/>
              <a:gd name="connsiteX46" fmla="*/ 10000 w 10000"/>
              <a:gd name="connsiteY46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5845 w 10000"/>
              <a:gd name="connsiteY32" fmla="*/ 176 h 10000"/>
              <a:gd name="connsiteX33" fmla="*/ 6339 w 10000"/>
              <a:gd name="connsiteY33" fmla="*/ 35 h 10000"/>
              <a:gd name="connsiteX34" fmla="*/ 6843 w 10000"/>
              <a:gd name="connsiteY34" fmla="*/ 111 h 10000"/>
              <a:gd name="connsiteX35" fmla="*/ 7918 w 10000"/>
              <a:gd name="connsiteY35" fmla="*/ 217 h 10000"/>
              <a:gd name="connsiteX36" fmla="*/ 8789 w 10000"/>
              <a:gd name="connsiteY36" fmla="*/ 569 h 10000"/>
              <a:gd name="connsiteX37" fmla="*/ 9213 w 10000"/>
              <a:gd name="connsiteY37" fmla="*/ 1158 h 10000"/>
              <a:gd name="connsiteX38" fmla="*/ 9331 w 10000"/>
              <a:gd name="connsiteY38" fmla="*/ 1733 h 10000"/>
              <a:gd name="connsiteX39" fmla="*/ 9376 w 10000"/>
              <a:gd name="connsiteY39" fmla="*/ 2497 h 10000"/>
              <a:gd name="connsiteX40" fmla="*/ 9368 w 10000"/>
              <a:gd name="connsiteY40" fmla="*/ 3581 h 10000"/>
              <a:gd name="connsiteX41" fmla="*/ 9344 w 10000"/>
              <a:gd name="connsiteY41" fmla="*/ 4265 h 10000"/>
              <a:gd name="connsiteX42" fmla="*/ 9432 w 10000"/>
              <a:gd name="connsiteY42" fmla="*/ 5169 h 10000"/>
              <a:gd name="connsiteX43" fmla="*/ 9650 w 10000"/>
              <a:gd name="connsiteY43" fmla="*/ 6500 h 10000"/>
              <a:gd name="connsiteX44" fmla="*/ 9826 w 10000"/>
              <a:gd name="connsiteY44" fmla="*/ 8025 h 10000"/>
              <a:gd name="connsiteX45" fmla="*/ 9824 w 10000"/>
              <a:gd name="connsiteY45" fmla="*/ 9002 h 10000"/>
              <a:gd name="connsiteX46" fmla="*/ 10000 w 10000"/>
              <a:gd name="connsiteY46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5344 w 10000"/>
              <a:gd name="connsiteY31" fmla="*/ 250 h 10000"/>
              <a:gd name="connsiteX32" fmla="*/ 6339 w 10000"/>
              <a:gd name="connsiteY32" fmla="*/ 35 h 10000"/>
              <a:gd name="connsiteX33" fmla="*/ 6843 w 10000"/>
              <a:gd name="connsiteY33" fmla="*/ 111 h 10000"/>
              <a:gd name="connsiteX34" fmla="*/ 7918 w 10000"/>
              <a:gd name="connsiteY34" fmla="*/ 217 h 10000"/>
              <a:gd name="connsiteX35" fmla="*/ 8789 w 10000"/>
              <a:gd name="connsiteY35" fmla="*/ 569 h 10000"/>
              <a:gd name="connsiteX36" fmla="*/ 9213 w 10000"/>
              <a:gd name="connsiteY36" fmla="*/ 1158 h 10000"/>
              <a:gd name="connsiteX37" fmla="*/ 9331 w 10000"/>
              <a:gd name="connsiteY37" fmla="*/ 1733 h 10000"/>
              <a:gd name="connsiteX38" fmla="*/ 9376 w 10000"/>
              <a:gd name="connsiteY38" fmla="*/ 2497 h 10000"/>
              <a:gd name="connsiteX39" fmla="*/ 9368 w 10000"/>
              <a:gd name="connsiteY39" fmla="*/ 3581 h 10000"/>
              <a:gd name="connsiteX40" fmla="*/ 9344 w 10000"/>
              <a:gd name="connsiteY40" fmla="*/ 4265 h 10000"/>
              <a:gd name="connsiteX41" fmla="*/ 9432 w 10000"/>
              <a:gd name="connsiteY41" fmla="*/ 5169 h 10000"/>
              <a:gd name="connsiteX42" fmla="*/ 9650 w 10000"/>
              <a:gd name="connsiteY42" fmla="*/ 6500 h 10000"/>
              <a:gd name="connsiteX43" fmla="*/ 9826 w 10000"/>
              <a:gd name="connsiteY43" fmla="*/ 8025 h 10000"/>
              <a:gd name="connsiteX44" fmla="*/ 9824 w 10000"/>
              <a:gd name="connsiteY44" fmla="*/ 9002 h 10000"/>
              <a:gd name="connsiteX45" fmla="*/ 10000 w 10000"/>
              <a:gd name="connsiteY45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2922 w 10000"/>
              <a:gd name="connsiteY25" fmla="*/ 703 h 10000"/>
              <a:gd name="connsiteX26" fmla="*/ 3423 w 10000"/>
              <a:gd name="connsiteY26" fmla="*/ 356 h 10000"/>
              <a:gd name="connsiteX27" fmla="*/ 4214 w 10000"/>
              <a:gd name="connsiteY27" fmla="*/ 286 h 10000"/>
              <a:gd name="connsiteX28" fmla="*/ 4607 w 10000"/>
              <a:gd name="connsiteY28" fmla="*/ 0 h 10000"/>
              <a:gd name="connsiteX29" fmla="*/ 5003 w 10000"/>
              <a:gd name="connsiteY29" fmla="*/ 35 h 10000"/>
              <a:gd name="connsiteX30" fmla="*/ 5082 w 10000"/>
              <a:gd name="connsiteY30" fmla="*/ 105 h 10000"/>
              <a:gd name="connsiteX31" fmla="*/ 6339 w 10000"/>
              <a:gd name="connsiteY31" fmla="*/ 35 h 10000"/>
              <a:gd name="connsiteX32" fmla="*/ 6843 w 10000"/>
              <a:gd name="connsiteY32" fmla="*/ 111 h 10000"/>
              <a:gd name="connsiteX33" fmla="*/ 7918 w 10000"/>
              <a:gd name="connsiteY33" fmla="*/ 217 h 10000"/>
              <a:gd name="connsiteX34" fmla="*/ 8789 w 10000"/>
              <a:gd name="connsiteY34" fmla="*/ 569 h 10000"/>
              <a:gd name="connsiteX35" fmla="*/ 9213 w 10000"/>
              <a:gd name="connsiteY35" fmla="*/ 1158 h 10000"/>
              <a:gd name="connsiteX36" fmla="*/ 9331 w 10000"/>
              <a:gd name="connsiteY36" fmla="*/ 1733 h 10000"/>
              <a:gd name="connsiteX37" fmla="*/ 9376 w 10000"/>
              <a:gd name="connsiteY37" fmla="*/ 2497 h 10000"/>
              <a:gd name="connsiteX38" fmla="*/ 9368 w 10000"/>
              <a:gd name="connsiteY38" fmla="*/ 3581 h 10000"/>
              <a:gd name="connsiteX39" fmla="*/ 9344 w 10000"/>
              <a:gd name="connsiteY39" fmla="*/ 4265 h 10000"/>
              <a:gd name="connsiteX40" fmla="*/ 9432 w 10000"/>
              <a:gd name="connsiteY40" fmla="*/ 5169 h 10000"/>
              <a:gd name="connsiteX41" fmla="*/ 9650 w 10000"/>
              <a:gd name="connsiteY41" fmla="*/ 6500 h 10000"/>
              <a:gd name="connsiteX42" fmla="*/ 9826 w 10000"/>
              <a:gd name="connsiteY42" fmla="*/ 8025 h 10000"/>
              <a:gd name="connsiteX43" fmla="*/ 9824 w 10000"/>
              <a:gd name="connsiteY43" fmla="*/ 9002 h 10000"/>
              <a:gd name="connsiteX44" fmla="*/ 10000 w 10000"/>
              <a:gd name="connsiteY44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3423 w 10000"/>
              <a:gd name="connsiteY25" fmla="*/ 356 h 10000"/>
              <a:gd name="connsiteX26" fmla="*/ 4214 w 10000"/>
              <a:gd name="connsiteY26" fmla="*/ 286 h 10000"/>
              <a:gd name="connsiteX27" fmla="*/ 4607 w 10000"/>
              <a:gd name="connsiteY27" fmla="*/ 0 h 10000"/>
              <a:gd name="connsiteX28" fmla="*/ 5003 w 10000"/>
              <a:gd name="connsiteY28" fmla="*/ 35 h 10000"/>
              <a:gd name="connsiteX29" fmla="*/ 5082 w 10000"/>
              <a:gd name="connsiteY29" fmla="*/ 105 h 10000"/>
              <a:gd name="connsiteX30" fmla="*/ 6339 w 10000"/>
              <a:gd name="connsiteY30" fmla="*/ 35 h 10000"/>
              <a:gd name="connsiteX31" fmla="*/ 6843 w 10000"/>
              <a:gd name="connsiteY31" fmla="*/ 111 h 10000"/>
              <a:gd name="connsiteX32" fmla="*/ 7918 w 10000"/>
              <a:gd name="connsiteY32" fmla="*/ 217 h 10000"/>
              <a:gd name="connsiteX33" fmla="*/ 8789 w 10000"/>
              <a:gd name="connsiteY33" fmla="*/ 569 h 10000"/>
              <a:gd name="connsiteX34" fmla="*/ 9213 w 10000"/>
              <a:gd name="connsiteY34" fmla="*/ 1158 h 10000"/>
              <a:gd name="connsiteX35" fmla="*/ 9331 w 10000"/>
              <a:gd name="connsiteY35" fmla="*/ 1733 h 10000"/>
              <a:gd name="connsiteX36" fmla="*/ 9376 w 10000"/>
              <a:gd name="connsiteY36" fmla="*/ 2497 h 10000"/>
              <a:gd name="connsiteX37" fmla="*/ 9368 w 10000"/>
              <a:gd name="connsiteY37" fmla="*/ 3581 h 10000"/>
              <a:gd name="connsiteX38" fmla="*/ 9344 w 10000"/>
              <a:gd name="connsiteY38" fmla="*/ 4265 h 10000"/>
              <a:gd name="connsiteX39" fmla="*/ 9432 w 10000"/>
              <a:gd name="connsiteY39" fmla="*/ 5169 h 10000"/>
              <a:gd name="connsiteX40" fmla="*/ 9650 w 10000"/>
              <a:gd name="connsiteY40" fmla="*/ 6500 h 10000"/>
              <a:gd name="connsiteX41" fmla="*/ 9826 w 10000"/>
              <a:gd name="connsiteY41" fmla="*/ 8025 h 10000"/>
              <a:gd name="connsiteX42" fmla="*/ 9824 w 10000"/>
              <a:gd name="connsiteY42" fmla="*/ 9002 h 10000"/>
              <a:gd name="connsiteX43" fmla="*/ 10000 w 10000"/>
              <a:gd name="connsiteY43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3010 w 10000"/>
              <a:gd name="connsiteY25" fmla="*/ 152 h 10000"/>
              <a:gd name="connsiteX26" fmla="*/ 4214 w 10000"/>
              <a:gd name="connsiteY26" fmla="*/ 286 h 10000"/>
              <a:gd name="connsiteX27" fmla="*/ 4607 w 10000"/>
              <a:gd name="connsiteY27" fmla="*/ 0 h 10000"/>
              <a:gd name="connsiteX28" fmla="*/ 5003 w 10000"/>
              <a:gd name="connsiteY28" fmla="*/ 35 h 10000"/>
              <a:gd name="connsiteX29" fmla="*/ 5082 w 10000"/>
              <a:gd name="connsiteY29" fmla="*/ 105 h 10000"/>
              <a:gd name="connsiteX30" fmla="*/ 6339 w 10000"/>
              <a:gd name="connsiteY30" fmla="*/ 35 h 10000"/>
              <a:gd name="connsiteX31" fmla="*/ 6843 w 10000"/>
              <a:gd name="connsiteY31" fmla="*/ 111 h 10000"/>
              <a:gd name="connsiteX32" fmla="*/ 7918 w 10000"/>
              <a:gd name="connsiteY32" fmla="*/ 217 h 10000"/>
              <a:gd name="connsiteX33" fmla="*/ 8789 w 10000"/>
              <a:gd name="connsiteY33" fmla="*/ 569 h 10000"/>
              <a:gd name="connsiteX34" fmla="*/ 9213 w 10000"/>
              <a:gd name="connsiteY34" fmla="*/ 1158 h 10000"/>
              <a:gd name="connsiteX35" fmla="*/ 9331 w 10000"/>
              <a:gd name="connsiteY35" fmla="*/ 1733 h 10000"/>
              <a:gd name="connsiteX36" fmla="*/ 9376 w 10000"/>
              <a:gd name="connsiteY36" fmla="*/ 2497 h 10000"/>
              <a:gd name="connsiteX37" fmla="*/ 9368 w 10000"/>
              <a:gd name="connsiteY37" fmla="*/ 3581 h 10000"/>
              <a:gd name="connsiteX38" fmla="*/ 9344 w 10000"/>
              <a:gd name="connsiteY38" fmla="*/ 4265 h 10000"/>
              <a:gd name="connsiteX39" fmla="*/ 9432 w 10000"/>
              <a:gd name="connsiteY39" fmla="*/ 5169 h 10000"/>
              <a:gd name="connsiteX40" fmla="*/ 9650 w 10000"/>
              <a:gd name="connsiteY40" fmla="*/ 6500 h 10000"/>
              <a:gd name="connsiteX41" fmla="*/ 9826 w 10000"/>
              <a:gd name="connsiteY41" fmla="*/ 8025 h 10000"/>
              <a:gd name="connsiteX42" fmla="*/ 9824 w 10000"/>
              <a:gd name="connsiteY42" fmla="*/ 9002 h 10000"/>
              <a:gd name="connsiteX43" fmla="*/ 10000 w 10000"/>
              <a:gd name="connsiteY43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448 w 10000"/>
              <a:gd name="connsiteY24" fmla="*/ 562 h 10000"/>
              <a:gd name="connsiteX25" fmla="*/ 3010 w 10000"/>
              <a:gd name="connsiteY25" fmla="*/ 152 h 10000"/>
              <a:gd name="connsiteX26" fmla="*/ 3763 w 10000"/>
              <a:gd name="connsiteY26" fmla="*/ 122 h 10000"/>
              <a:gd name="connsiteX27" fmla="*/ 4607 w 10000"/>
              <a:gd name="connsiteY27" fmla="*/ 0 h 10000"/>
              <a:gd name="connsiteX28" fmla="*/ 5003 w 10000"/>
              <a:gd name="connsiteY28" fmla="*/ 35 h 10000"/>
              <a:gd name="connsiteX29" fmla="*/ 5082 w 10000"/>
              <a:gd name="connsiteY29" fmla="*/ 105 h 10000"/>
              <a:gd name="connsiteX30" fmla="*/ 6339 w 10000"/>
              <a:gd name="connsiteY30" fmla="*/ 35 h 10000"/>
              <a:gd name="connsiteX31" fmla="*/ 6843 w 10000"/>
              <a:gd name="connsiteY31" fmla="*/ 111 h 10000"/>
              <a:gd name="connsiteX32" fmla="*/ 7918 w 10000"/>
              <a:gd name="connsiteY32" fmla="*/ 217 h 10000"/>
              <a:gd name="connsiteX33" fmla="*/ 8789 w 10000"/>
              <a:gd name="connsiteY33" fmla="*/ 569 h 10000"/>
              <a:gd name="connsiteX34" fmla="*/ 9213 w 10000"/>
              <a:gd name="connsiteY34" fmla="*/ 1158 h 10000"/>
              <a:gd name="connsiteX35" fmla="*/ 9331 w 10000"/>
              <a:gd name="connsiteY35" fmla="*/ 1733 h 10000"/>
              <a:gd name="connsiteX36" fmla="*/ 9376 w 10000"/>
              <a:gd name="connsiteY36" fmla="*/ 2497 h 10000"/>
              <a:gd name="connsiteX37" fmla="*/ 9368 w 10000"/>
              <a:gd name="connsiteY37" fmla="*/ 3581 h 10000"/>
              <a:gd name="connsiteX38" fmla="*/ 9344 w 10000"/>
              <a:gd name="connsiteY38" fmla="*/ 4265 h 10000"/>
              <a:gd name="connsiteX39" fmla="*/ 9432 w 10000"/>
              <a:gd name="connsiteY39" fmla="*/ 5169 h 10000"/>
              <a:gd name="connsiteX40" fmla="*/ 9650 w 10000"/>
              <a:gd name="connsiteY40" fmla="*/ 6500 h 10000"/>
              <a:gd name="connsiteX41" fmla="*/ 9826 w 10000"/>
              <a:gd name="connsiteY41" fmla="*/ 8025 h 10000"/>
              <a:gd name="connsiteX42" fmla="*/ 9824 w 10000"/>
              <a:gd name="connsiteY42" fmla="*/ 9002 h 10000"/>
              <a:gd name="connsiteX43" fmla="*/ 10000 w 10000"/>
              <a:gd name="connsiteY43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1974 w 10000"/>
              <a:gd name="connsiteY22" fmla="*/ 1095 h 10000"/>
              <a:gd name="connsiteX23" fmla="*/ 2161 w 10000"/>
              <a:gd name="connsiteY23" fmla="*/ 778 h 10000"/>
              <a:gd name="connsiteX24" fmla="*/ 2110 w 10000"/>
              <a:gd name="connsiteY24" fmla="*/ 71 h 10000"/>
              <a:gd name="connsiteX25" fmla="*/ 3010 w 10000"/>
              <a:gd name="connsiteY25" fmla="*/ 152 h 10000"/>
              <a:gd name="connsiteX26" fmla="*/ 3763 w 10000"/>
              <a:gd name="connsiteY26" fmla="*/ 122 h 10000"/>
              <a:gd name="connsiteX27" fmla="*/ 4607 w 10000"/>
              <a:gd name="connsiteY27" fmla="*/ 0 h 10000"/>
              <a:gd name="connsiteX28" fmla="*/ 5003 w 10000"/>
              <a:gd name="connsiteY28" fmla="*/ 35 h 10000"/>
              <a:gd name="connsiteX29" fmla="*/ 5082 w 10000"/>
              <a:gd name="connsiteY29" fmla="*/ 105 h 10000"/>
              <a:gd name="connsiteX30" fmla="*/ 6339 w 10000"/>
              <a:gd name="connsiteY30" fmla="*/ 35 h 10000"/>
              <a:gd name="connsiteX31" fmla="*/ 6843 w 10000"/>
              <a:gd name="connsiteY31" fmla="*/ 111 h 10000"/>
              <a:gd name="connsiteX32" fmla="*/ 7918 w 10000"/>
              <a:gd name="connsiteY32" fmla="*/ 217 h 10000"/>
              <a:gd name="connsiteX33" fmla="*/ 8789 w 10000"/>
              <a:gd name="connsiteY33" fmla="*/ 569 h 10000"/>
              <a:gd name="connsiteX34" fmla="*/ 9213 w 10000"/>
              <a:gd name="connsiteY34" fmla="*/ 1158 h 10000"/>
              <a:gd name="connsiteX35" fmla="*/ 9331 w 10000"/>
              <a:gd name="connsiteY35" fmla="*/ 1733 h 10000"/>
              <a:gd name="connsiteX36" fmla="*/ 9376 w 10000"/>
              <a:gd name="connsiteY36" fmla="*/ 2497 h 10000"/>
              <a:gd name="connsiteX37" fmla="*/ 9368 w 10000"/>
              <a:gd name="connsiteY37" fmla="*/ 3581 h 10000"/>
              <a:gd name="connsiteX38" fmla="*/ 9344 w 10000"/>
              <a:gd name="connsiteY38" fmla="*/ 4265 h 10000"/>
              <a:gd name="connsiteX39" fmla="*/ 9432 w 10000"/>
              <a:gd name="connsiteY39" fmla="*/ 5169 h 10000"/>
              <a:gd name="connsiteX40" fmla="*/ 9650 w 10000"/>
              <a:gd name="connsiteY40" fmla="*/ 6500 h 10000"/>
              <a:gd name="connsiteX41" fmla="*/ 9826 w 10000"/>
              <a:gd name="connsiteY41" fmla="*/ 8025 h 10000"/>
              <a:gd name="connsiteX42" fmla="*/ 9824 w 10000"/>
              <a:gd name="connsiteY42" fmla="*/ 9002 h 10000"/>
              <a:gd name="connsiteX43" fmla="*/ 10000 w 10000"/>
              <a:gd name="connsiteY43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1897 w 10000"/>
              <a:gd name="connsiteY21" fmla="*/ 1164 h 10000"/>
              <a:gd name="connsiteX22" fmla="*/ 2161 w 10000"/>
              <a:gd name="connsiteY22" fmla="*/ 778 h 10000"/>
              <a:gd name="connsiteX23" fmla="*/ 2110 w 10000"/>
              <a:gd name="connsiteY23" fmla="*/ 71 h 10000"/>
              <a:gd name="connsiteX24" fmla="*/ 3010 w 10000"/>
              <a:gd name="connsiteY24" fmla="*/ 152 h 10000"/>
              <a:gd name="connsiteX25" fmla="*/ 3763 w 10000"/>
              <a:gd name="connsiteY25" fmla="*/ 122 h 10000"/>
              <a:gd name="connsiteX26" fmla="*/ 4607 w 10000"/>
              <a:gd name="connsiteY26" fmla="*/ 0 h 10000"/>
              <a:gd name="connsiteX27" fmla="*/ 5003 w 10000"/>
              <a:gd name="connsiteY27" fmla="*/ 35 h 10000"/>
              <a:gd name="connsiteX28" fmla="*/ 5082 w 10000"/>
              <a:gd name="connsiteY28" fmla="*/ 105 h 10000"/>
              <a:gd name="connsiteX29" fmla="*/ 6339 w 10000"/>
              <a:gd name="connsiteY29" fmla="*/ 35 h 10000"/>
              <a:gd name="connsiteX30" fmla="*/ 6843 w 10000"/>
              <a:gd name="connsiteY30" fmla="*/ 111 h 10000"/>
              <a:gd name="connsiteX31" fmla="*/ 7918 w 10000"/>
              <a:gd name="connsiteY31" fmla="*/ 217 h 10000"/>
              <a:gd name="connsiteX32" fmla="*/ 8789 w 10000"/>
              <a:gd name="connsiteY32" fmla="*/ 569 h 10000"/>
              <a:gd name="connsiteX33" fmla="*/ 9213 w 10000"/>
              <a:gd name="connsiteY33" fmla="*/ 1158 h 10000"/>
              <a:gd name="connsiteX34" fmla="*/ 9331 w 10000"/>
              <a:gd name="connsiteY34" fmla="*/ 1733 h 10000"/>
              <a:gd name="connsiteX35" fmla="*/ 9376 w 10000"/>
              <a:gd name="connsiteY35" fmla="*/ 2497 h 10000"/>
              <a:gd name="connsiteX36" fmla="*/ 9368 w 10000"/>
              <a:gd name="connsiteY36" fmla="*/ 3581 h 10000"/>
              <a:gd name="connsiteX37" fmla="*/ 9344 w 10000"/>
              <a:gd name="connsiteY37" fmla="*/ 4265 h 10000"/>
              <a:gd name="connsiteX38" fmla="*/ 9432 w 10000"/>
              <a:gd name="connsiteY38" fmla="*/ 5169 h 10000"/>
              <a:gd name="connsiteX39" fmla="*/ 9650 w 10000"/>
              <a:gd name="connsiteY39" fmla="*/ 6500 h 10000"/>
              <a:gd name="connsiteX40" fmla="*/ 9826 w 10000"/>
              <a:gd name="connsiteY40" fmla="*/ 8025 h 10000"/>
              <a:gd name="connsiteX41" fmla="*/ 9824 w 10000"/>
              <a:gd name="connsiteY41" fmla="*/ 9002 h 10000"/>
              <a:gd name="connsiteX42" fmla="*/ 10000 w 10000"/>
              <a:gd name="connsiteY42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843 w 10000"/>
              <a:gd name="connsiteY20" fmla="*/ 1275 h 10000"/>
              <a:gd name="connsiteX21" fmla="*/ 2161 w 10000"/>
              <a:gd name="connsiteY21" fmla="*/ 778 h 10000"/>
              <a:gd name="connsiteX22" fmla="*/ 2110 w 10000"/>
              <a:gd name="connsiteY22" fmla="*/ 71 h 10000"/>
              <a:gd name="connsiteX23" fmla="*/ 3010 w 10000"/>
              <a:gd name="connsiteY23" fmla="*/ 152 h 10000"/>
              <a:gd name="connsiteX24" fmla="*/ 3763 w 10000"/>
              <a:gd name="connsiteY24" fmla="*/ 122 h 10000"/>
              <a:gd name="connsiteX25" fmla="*/ 4607 w 10000"/>
              <a:gd name="connsiteY25" fmla="*/ 0 h 10000"/>
              <a:gd name="connsiteX26" fmla="*/ 5003 w 10000"/>
              <a:gd name="connsiteY26" fmla="*/ 35 h 10000"/>
              <a:gd name="connsiteX27" fmla="*/ 5082 w 10000"/>
              <a:gd name="connsiteY27" fmla="*/ 105 h 10000"/>
              <a:gd name="connsiteX28" fmla="*/ 6339 w 10000"/>
              <a:gd name="connsiteY28" fmla="*/ 35 h 10000"/>
              <a:gd name="connsiteX29" fmla="*/ 6843 w 10000"/>
              <a:gd name="connsiteY29" fmla="*/ 111 h 10000"/>
              <a:gd name="connsiteX30" fmla="*/ 7918 w 10000"/>
              <a:gd name="connsiteY30" fmla="*/ 217 h 10000"/>
              <a:gd name="connsiteX31" fmla="*/ 8789 w 10000"/>
              <a:gd name="connsiteY31" fmla="*/ 569 h 10000"/>
              <a:gd name="connsiteX32" fmla="*/ 9213 w 10000"/>
              <a:gd name="connsiteY32" fmla="*/ 1158 h 10000"/>
              <a:gd name="connsiteX33" fmla="*/ 9331 w 10000"/>
              <a:gd name="connsiteY33" fmla="*/ 1733 h 10000"/>
              <a:gd name="connsiteX34" fmla="*/ 9376 w 10000"/>
              <a:gd name="connsiteY34" fmla="*/ 2497 h 10000"/>
              <a:gd name="connsiteX35" fmla="*/ 9368 w 10000"/>
              <a:gd name="connsiteY35" fmla="*/ 3581 h 10000"/>
              <a:gd name="connsiteX36" fmla="*/ 9344 w 10000"/>
              <a:gd name="connsiteY36" fmla="*/ 4265 h 10000"/>
              <a:gd name="connsiteX37" fmla="*/ 9432 w 10000"/>
              <a:gd name="connsiteY37" fmla="*/ 5169 h 10000"/>
              <a:gd name="connsiteX38" fmla="*/ 9650 w 10000"/>
              <a:gd name="connsiteY38" fmla="*/ 6500 h 10000"/>
              <a:gd name="connsiteX39" fmla="*/ 9826 w 10000"/>
              <a:gd name="connsiteY39" fmla="*/ 8025 h 10000"/>
              <a:gd name="connsiteX40" fmla="*/ 9824 w 10000"/>
              <a:gd name="connsiteY40" fmla="*/ 9002 h 10000"/>
              <a:gd name="connsiteX41" fmla="*/ 10000 w 10000"/>
              <a:gd name="connsiteY41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979 w 10000"/>
              <a:gd name="connsiteY20" fmla="*/ 539 h 10000"/>
              <a:gd name="connsiteX21" fmla="*/ 2161 w 10000"/>
              <a:gd name="connsiteY21" fmla="*/ 778 h 10000"/>
              <a:gd name="connsiteX22" fmla="*/ 2110 w 10000"/>
              <a:gd name="connsiteY22" fmla="*/ 71 h 10000"/>
              <a:gd name="connsiteX23" fmla="*/ 3010 w 10000"/>
              <a:gd name="connsiteY23" fmla="*/ 152 h 10000"/>
              <a:gd name="connsiteX24" fmla="*/ 3763 w 10000"/>
              <a:gd name="connsiteY24" fmla="*/ 122 h 10000"/>
              <a:gd name="connsiteX25" fmla="*/ 4607 w 10000"/>
              <a:gd name="connsiteY25" fmla="*/ 0 h 10000"/>
              <a:gd name="connsiteX26" fmla="*/ 5003 w 10000"/>
              <a:gd name="connsiteY26" fmla="*/ 35 h 10000"/>
              <a:gd name="connsiteX27" fmla="*/ 5082 w 10000"/>
              <a:gd name="connsiteY27" fmla="*/ 105 h 10000"/>
              <a:gd name="connsiteX28" fmla="*/ 6339 w 10000"/>
              <a:gd name="connsiteY28" fmla="*/ 35 h 10000"/>
              <a:gd name="connsiteX29" fmla="*/ 6843 w 10000"/>
              <a:gd name="connsiteY29" fmla="*/ 111 h 10000"/>
              <a:gd name="connsiteX30" fmla="*/ 7918 w 10000"/>
              <a:gd name="connsiteY30" fmla="*/ 217 h 10000"/>
              <a:gd name="connsiteX31" fmla="*/ 8789 w 10000"/>
              <a:gd name="connsiteY31" fmla="*/ 569 h 10000"/>
              <a:gd name="connsiteX32" fmla="*/ 9213 w 10000"/>
              <a:gd name="connsiteY32" fmla="*/ 1158 h 10000"/>
              <a:gd name="connsiteX33" fmla="*/ 9331 w 10000"/>
              <a:gd name="connsiteY33" fmla="*/ 1733 h 10000"/>
              <a:gd name="connsiteX34" fmla="*/ 9376 w 10000"/>
              <a:gd name="connsiteY34" fmla="*/ 2497 h 10000"/>
              <a:gd name="connsiteX35" fmla="*/ 9368 w 10000"/>
              <a:gd name="connsiteY35" fmla="*/ 3581 h 10000"/>
              <a:gd name="connsiteX36" fmla="*/ 9344 w 10000"/>
              <a:gd name="connsiteY36" fmla="*/ 4265 h 10000"/>
              <a:gd name="connsiteX37" fmla="*/ 9432 w 10000"/>
              <a:gd name="connsiteY37" fmla="*/ 5169 h 10000"/>
              <a:gd name="connsiteX38" fmla="*/ 9650 w 10000"/>
              <a:gd name="connsiteY38" fmla="*/ 6500 h 10000"/>
              <a:gd name="connsiteX39" fmla="*/ 9826 w 10000"/>
              <a:gd name="connsiteY39" fmla="*/ 8025 h 10000"/>
              <a:gd name="connsiteX40" fmla="*/ 9824 w 10000"/>
              <a:gd name="connsiteY40" fmla="*/ 9002 h 10000"/>
              <a:gd name="connsiteX41" fmla="*/ 10000 w 10000"/>
              <a:gd name="connsiteY41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979 w 10000"/>
              <a:gd name="connsiteY20" fmla="*/ 539 h 10000"/>
              <a:gd name="connsiteX21" fmla="*/ 2110 w 10000"/>
              <a:gd name="connsiteY21" fmla="*/ 71 h 10000"/>
              <a:gd name="connsiteX22" fmla="*/ 3010 w 10000"/>
              <a:gd name="connsiteY22" fmla="*/ 152 h 10000"/>
              <a:gd name="connsiteX23" fmla="*/ 3763 w 10000"/>
              <a:gd name="connsiteY23" fmla="*/ 122 h 10000"/>
              <a:gd name="connsiteX24" fmla="*/ 4607 w 10000"/>
              <a:gd name="connsiteY24" fmla="*/ 0 h 10000"/>
              <a:gd name="connsiteX25" fmla="*/ 5003 w 10000"/>
              <a:gd name="connsiteY25" fmla="*/ 35 h 10000"/>
              <a:gd name="connsiteX26" fmla="*/ 5082 w 10000"/>
              <a:gd name="connsiteY26" fmla="*/ 105 h 10000"/>
              <a:gd name="connsiteX27" fmla="*/ 6339 w 10000"/>
              <a:gd name="connsiteY27" fmla="*/ 35 h 10000"/>
              <a:gd name="connsiteX28" fmla="*/ 6843 w 10000"/>
              <a:gd name="connsiteY28" fmla="*/ 111 h 10000"/>
              <a:gd name="connsiteX29" fmla="*/ 7918 w 10000"/>
              <a:gd name="connsiteY29" fmla="*/ 217 h 10000"/>
              <a:gd name="connsiteX30" fmla="*/ 8789 w 10000"/>
              <a:gd name="connsiteY30" fmla="*/ 569 h 10000"/>
              <a:gd name="connsiteX31" fmla="*/ 9213 w 10000"/>
              <a:gd name="connsiteY31" fmla="*/ 1158 h 10000"/>
              <a:gd name="connsiteX32" fmla="*/ 9331 w 10000"/>
              <a:gd name="connsiteY32" fmla="*/ 1733 h 10000"/>
              <a:gd name="connsiteX33" fmla="*/ 9376 w 10000"/>
              <a:gd name="connsiteY33" fmla="*/ 2497 h 10000"/>
              <a:gd name="connsiteX34" fmla="*/ 9368 w 10000"/>
              <a:gd name="connsiteY34" fmla="*/ 3581 h 10000"/>
              <a:gd name="connsiteX35" fmla="*/ 9344 w 10000"/>
              <a:gd name="connsiteY35" fmla="*/ 4265 h 10000"/>
              <a:gd name="connsiteX36" fmla="*/ 9432 w 10000"/>
              <a:gd name="connsiteY36" fmla="*/ 5169 h 10000"/>
              <a:gd name="connsiteX37" fmla="*/ 9650 w 10000"/>
              <a:gd name="connsiteY37" fmla="*/ 6500 h 10000"/>
              <a:gd name="connsiteX38" fmla="*/ 9826 w 10000"/>
              <a:gd name="connsiteY38" fmla="*/ 8025 h 10000"/>
              <a:gd name="connsiteX39" fmla="*/ 9824 w 10000"/>
              <a:gd name="connsiteY39" fmla="*/ 9002 h 10000"/>
              <a:gd name="connsiteX40" fmla="*/ 10000 w 10000"/>
              <a:gd name="connsiteY40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1685 w 10000"/>
              <a:gd name="connsiteY19" fmla="*/ 1415 h 10000"/>
              <a:gd name="connsiteX20" fmla="*/ 1430 w 10000"/>
              <a:gd name="connsiteY20" fmla="*/ 416 h 10000"/>
              <a:gd name="connsiteX21" fmla="*/ 2110 w 10000"/>
              <a:gd name="connsiteY21" fmla="*/ 71 h 10000"/>
              <a:gd name="connsiteX22" fmla="*/ 3010 w 10000"/>
              <a:gd name="connsiteY22" fmla="*/ 152 h 10000"/>
              <a:gd name="connsiteX23" fmla="*/ 3763 w 10000"/>
              <a:gd name="connsiteY23" fmla="*/ 122 h 10000"/>
              <a:gd name="connsiteX24" fmla="*/ 4607 w 10000"/>
              <a:gd name="connsiteY24" fmla="*/ 0 h 10000"/>
              <a:gd name="connsiteX25" fmla="*/ 5003 w 10000"/>
              <a:gd name="connsiteY25" fmla="*/ 35 h 10000"/>
              <a:gd name="connsiteX26" fmla="*/ 5082 w 10000"/>
              <a:gd name="connsiteY26" fmla="*/ 105 h 10000"/>
              <a:gd name="connsiteX27" fmla="*/ 6339 w 10000"/>
              <a:gd name="connsiteY27" fmla="*/ 35 h 10000"/>
              <a:gd name="connsiteX28" fmla="*/ 6843 w 10000"/>
              <a:gd name="connsiteY28" fmla="*/ 111 h 10000"/>
              <a:gd name="connsiteX29" fmla="*/ 7918 w 10000"/>
              <a:gd name="connsiteY29" fmla="*/ 217 h 10000"/>
              <a:gd name="connsiteX30" fmla="*/ 8789 w 10000"/>
              <a:gd name="connsiteY30" fmla="*/ 569 h 10000"/>
              <a:gd name="connsiteX31" fmla="*/ 9213 w 10000"/>
              <a:gd name="connsiteY31" fmla="*/ 1158 h 10000"/>
              <a:gd name="connsiteX32" fmla="*/ 9331 w 10000"/>
              <a:gd name="connsiteY32" fmla="*/ 1733 h 10000"/>
              <a:gd name="connsiteX33" fmla="*/ 9376 w 10000"/>
              <a:gd name="connsiteY33" fmla="*/ 2497 h 10000"/>
              <a:gd name="connsiteX34" fmla="*/ 9368 w 10000"/>
              <a:gd name="connsiteY34" fmla="*/ 3581 h 10000"/>
              <a:gd name="connsiteX35" fmla="*/ 9344 w 10000"/>
              <a:gd name="connsiteY35" fmla="*/ 4265 h 10000"/>
              <a:gd name="connsiteX36" fmla="*/ 9432 w 10000"/>
              <a:gd name="connsiteY36" fmla="*/ 5169 h 10000"/>
              <a:gd name="connsiteX37" fmla="*/ 9650 w 10000"/>
              <a:gd name="connsiteY37" fmla="*/ 6500 h 10000"/>
              <a:gd name="connsiteX38" fmla="*/ 9826 w 10000"/>
              <a:gd name="connsiteY38" fmla="*/ 8025 h 10000"/>
              <a:gd name="connsiteX39" fmla="*/ 9824 w 10000"/>
              <a:gd name="connsiteY39" fmla="*/ 9002 h 10000"/>
              <a:gd name="connsiteX40" fmla="*/ 10000 w 10000"/>
              <a:gd name="connsiteY40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1395 w 10000"/>
              <a:gd name="connsiteY18" fmla="*/ 2012 h 10000"/>
              <a:gd name="connsiteX19" fmla="*/ 897 w 10000"/>
              <a:gd name="connsiteY19" fmla="*/ 965 h 10000"/>
              <a:gd name="connsiteX20" fmla="*/ 1430 w 10000"/>
              <a:gd name="connsiteY20" fmla="*/ 416 h 10000"/>
              <a:gd name="connsiteX21" fmla="*/ 2110 w 10000"/>
              <a:gd name="connsiteY21" fmla="*/ 71 h 10000"/>
              <a:gd name="connsiteX22" fmla="*/ 3010 w 10000"/>
              <a:gd name="connsiteY22" fmla="*/ 152 h 10000"/>
              <a:gd name="connsiteX23" fmla="*/ 3763 w 10000"/>
              <a:gd name="connsiteY23" fmla="*/ 122 h 10000"/>
              <a:gd name="connsiteX24" fmla="*/ 4607 w 10000"/>
              <a:gd name="connsiteY24" fmla="*/ 0 h 10000"/>
              <a:gd name="connsiteX25" fmla="*/ 5003 w 10000"/>
              <a:gd name="connsiteY25" fmla="*/ 35 h 10000"/>
              <a:gd name="connsiteX26" fmla="*/ 5082 w 10000"/>
              <a:gd name="connsiteY26" fmla="*/ 105 h 10000"/>
              <a:gd name="connsiteX27" fmla="*/ 6339 w 10000"/>
              <a:gd name="connsiteY27" fmla="*/ 35 h 10000"/>
              <a:gd name="connsiteX28" fmla="*/ 6843 w 10000"/>
              <a:gd name="connsiteY28" fmla="*/ 111 h 10000"/>
              <a:gd name="connsiteX29" fmla="*/ 7918 w 10000"/>
              <a:gd name="connsiteY29" fmla="*/ 217 h 10000"/>
              <a:gd name="connsiteX30" fmla="*/ 8789 w 10000"/>
              <a:gd name="connsiteY30" fmla="*/ 569 h 10000"/>
              <a:gd name="connsiteX31" fmla="*/ 9213 w 10000"/>
              <a:gd name="connsiteY31" fmla="*/ 1158 h 10000"/>
              <a:gd name="connsiteX32" fmla="*/ 9331 w 10000"/>
              <a:gd name="connsiteY32" fmla="*/ 1733 h 10000"/>
              <a:gd name="connsiteX33" fmla="*/ 9376 w 10000"/>
              <a:gd name="connsiteY33" fmla="*/ 2497 h 10000"/>
              <a:gd name="connsiteX34" fmla="*/ 9368 w 10000"/>
              <a:gd name="connsiteY34" fmla="*/ 3581 h 10000"/>
              <a:gd name="connsiteX35" fmla="*/ 9344 w 10000"/>
              <a:gd name="connsiteY35" fmla="*/ 4265 h 10000"/>
              <a:gd name="connsiteX36" fmla="*/ 9432 w 10000"/>
              <a:gd name="connsiteY36" fmla="*/ 5169 h 10000"/>
              <a:gd name="connsiteX37" fmla="*/ 9650 w 10000"/>
              <a:gd name="connsiteY37" fmla="*/ 6500 h 10000"/>
              <a:gd name="connsiteX38" fmla="*/ 9826 w 10000"/>
              <a:gd name="connsiteY38" fmla="*/ 8025 h 10000"/>
              <a:gd name="connsiteX39" fmla="*/ 9824 w 10000"/>
              <a:gd name="connsiteY39" fmla="*/ 9002 h 10000"/>
              <a:gd name="connsiteX40" fmla="*/ 10000 w 10000"/>
              <a:gd name="connsiteY40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1344 w 10000"/>
              <a:gd name="connsiteY17" fmla="*/ 2118 h 10000"/>
              <a:gd name="connsiteX18" fmla="*/ 897 w 10000"/>
              <a:gd name="connsiteY18" fmla="*/ 965 h 10000"/>
              <a:gd name="connsiteX19" fmla="*/ 1430 w 10000"/>
              <a:gd name="connsiteY19" fmla="*/ 416 h 10000"/>
              <a:gd name="connsiteX20" fmla="*/ 2110 w 10000"/>
              <a:gd name="connsiteY20" fmla="*/ 71 h 10000"/>
              <a:gd name="connsiteX21" fmla="*/ 3010 w 10000"/>
              <a:gd name="connsiteY21" fmla="*/ 152 h 10000"/>
              <a:gd name="connsiteX22" fmla="*/ 3763 w 10000"/>
              <a:gd name="connsiteY22" fmla="*/ 122 h 10000"/>
              <a:gd name="connsiteX23" fmla="*/ 4607 w 10000"/>
              <a:gd name="connsiteY23" fmla="*/ 0 h 10000"/>
              <a:gd name="connsiteX24" fmla="*/ 5003 w 10000"/>
              <a:gd name="connsiteY24" fmla="*/ 35 h 10000"/>
              <a:gd name="connsiteX25" fmla="*/ 5082 w 10000"/>
              <a:gd name="connsiteY25" fmla="*/ 105 h 10000"/>
              <a:gd name="connsiteX26" fmla="*/ 6339 w 10000"/>
              <a:gd name="connsiteY26" fmla="*/ 35 h 10000"/>
              <a:gd name="connsiteX27" fmla="*/ 6843 w 10000"/>
              <a:gd name="connsiteY27" fmla="*/ 111 h 10000"/>
              <a:gd name="connsiteX28" fmla="*/ 7918 w 10000"/>
              <a:gd name="connsiteY28" fmla="*/ 217 h 10000"/>
              <a:gd name="connsiteX29" fmla="*/ 8789 w 10000"/>
              <a:gd name="connsiteY29" fmla="*/ 569 h 10000"/>
              <a:gd name="connsiteX30" fmla="*/ 9213 w 10000"/>
              <a:gd name="connsiteY30" fmla="*/ 1158 h 10000"/>
              <a:gd name="connsiteX31" fmla="*/ 9331 w 10000"/>
              <a:gd name="connsiteY31" fmla="*/ 1733 h 10000"/>
              <a:gd name="connsiteX32" fmla="*/ 9376 w 10000"/>
              <a:gd name="connsiteY32" fmla="*/ 2497 h 10000"/>
              <a:gd name="connsiteX33" fmla="*/ 9368 w 10000"/>
              <a:gd name="connsiteY33" fmla="*/ 3581 h 10000"/>
              <a:gd name="connsiteX34" fmla="*/ 9344 w 10000"/>
              <a:gd name="connsiteY34" fmla="*/ 4265 h 10000"/>
              <a:gd name="connsiteX35" fmla="*/ 9432 w 10000"/>
              <a:gd name="connsiteY35" fmla="*/ 5169 h 10000"/>
              <a:gd name="connsiteX36" fmla="*/ 9650 w 10000"/>
              <a:gd name="connsiteY36" fmla="*/ 6500 h 10000"/>
              <a:gd name="connsiteX37" fmla="*/ 9826 w 10000"/>
              <a:gd name="connsiteY37" fmla="*/ 8025 h 10000"/>
              <a:gd name="connsiteX38" fmla="*/ 9824 w 10000"/>
              <a:gd name="connsiteY38" fmla="*/ 9002 h 10000"/>
              <a:gd name="connsiteX39" fmla="*/ 10000 w 10000"/>
              <a:gd name="connsiteY39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1184 w 10000"/>
              <a:gd name="connsiteY16" fmla="*/ 2545 h 10000"/>
              <a:gd name="connsiteX17" fmla="*/ 743 w 10000"/>
              <a:gd name="connsiteY17" fmla="*/ 1914 h 10000"/>
              <a:gd name="connsiteX18" fmla="*/ 897 w 10000"/>
              <a:gd name="connsiteY18" fmla="*/ 965 h 10000"/>
              <a:gd name="connsiteX19" fmla="*/ 1430 w 10000"/>
              <a:gd name="connsiteY19" fmla="*/ 416 h 10000"/>
              <a:gd name="connsiteX20" fmla="*/ 2110 w 10000"/>
              <a:gd name="connsiteY20" fmla="*/ 71 h 10000"/>
              <a:gd name="connsiteX21" fmla="*/ 3010 w 10000"/>
              <a:gd name="connsiteY21" fmla="*/ 152 h 10000"/>
              <a:gd name="connsiteX22" fmla="*/ 3763 w 10000"/>
              <a:gd name="connsiteY22" fmla="*/ 122 h 10000"/>
              <a:gd name="connsiteX23" fmla="*/ 4607 w 10000"/>
              <a:gd name="connsiteY23" fmla="*/ 0 h 10000"/>
              <a:gd name="connsiteX24" fmla="*/ 5003 w 10000"/>
              <a:gd name="connsiteY24" fmla="*/ 35 h 10000"/>
              <a:gd name="connsiteX25" fmla="*/ 5082 w 10000"/>
              <a:gd name="connsiteY25" fmla="*/ 105 h 10000"/>
              <a:gd name="connsiteX26" fmla="*/ 6339 w 10000"/>
              <a:gd name="connsiteY26" fmla="*/ 35 h 10000"/>
              <a:gd name="connsiteX27" fmla="*/ 6843 w 10000"/>
              <a:gd name="connsiteY27" fmla="*/ 111 h 10000"/>
              <a:gd name="connsiteX28" fmla="*/ 7918 w 10000"/>
              <a:gd name="connsiteY28" fmla="*/ 217 h 10000"/>
              <a:gd name="connsiteX29" fmla="*/ 8789 w 10000"/>
              <a:gd name="connsiteY29" fmla="*/ 569 h 10000"/>
              <a:gd name="connsiteX30" fmla="*/ 9213 w 10000"/>
              <a:gd name="connsiteY30" fmla="*/ 1158 h 10000"/>
              <a:gd name="connsiteX31" fmla="*/ 9331 w 10000"/>
              <a:gd name="connsiteY31" fmla="*/ 1733 h 10000"/>
              <a:gd name="connsiteX32" fmla="*/ 9376 w 10000"/>
              <a:gd name="connsiteY32" fmla="*/ 2497 h 10000"/>
              <a:gd name="connsiteX33" fmla="*/ 9368 w 10000"/>
              <a:gd name="connsiteY33" fmla="*/ 3581 h 10000"/>
              <a:gd name="connsiteX34" fmla="*/ 9344 w 10000"/>
              <a:gd name="connsiteY34" fmla="*/ 4265 h 10000"/>
              <a:gd name="connsiteX35" fmla="*/ 9432 w 10000"/>
              <a:gd name="connsiteY35" fmla="*/ 5169 h 10000"/>
              <a:gd name="connsiteX36" fmla="*/ 9650 w 10000"/>
              <a:gd name="connsiteY36" fmla="*/ 6500 h 10000"/>
              <a:gd name="connsiteX37" fmla="*/ 9826 w 10000"/>
              <a:gd name="connsiteY37" fmla="*/ 8025 h 10000"/>
              <a:gd name="connsiteX38" fmla="*/ 9824 w 10000"/>
              <a:gd name="connsiteY38" fmla="*/ 9002 h 10000"/>
              <a:gd name="connsiteX39" fmla="*/ 10000 w 10000"/>
              <a:gd name="connsiteY39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1053 w 10000"/>
              <a:gd name="connsiteY15" fmla="*/ 3077 h 10000"/>
              <a:gd name="connsiteX16" fmla="*/ 743 w 10000"/>
              <a:gd name="connsiteY16" fmla="*/ 1914 h 10000"/>
              <a:gd name="connsiteX17" fmla="*/ 897 w 10000"/>
              <a:gd name="connsiteY17" fmla="*/ 965 h 10000"/>
              <a:gd name="connsiteX18" fmla="*/ 1430 w 10000"/>
              <a:gd name="connsiteY18" fmla="*/ 416 h 10000"/>
              <a:gd name="connsiteX19" fmla="*/ 2110 w 10000"/>
              <a:gd name="connsiteY19" fmla="*/ 71 h 10000"/>
              <a:gd name="connsiteX20" fmla="*/ 3010 w 10000"/>
              <a:gd name="connsiteY20" fmla="*/ 152 h 10000"/>
              <a:gd name="connsiteX21" fmla="*/ 3763 w 10000"/>
              <a:gd name="connsiteY21" fmla="*/ 122 h 10000"/>
              <a:gd name="connsiteX22" fmla="*/ 4607 w 10000"/>
              <a:gd name="connsiteY22" fmla="*/ 0 h 10000"/>
              <a:gd name="connsiteX23" fmla="*/ 5003 w 10000"/>
              <a:gd name="connsiteY23" fmla="*/ 35 h 10000"/>
              <a:gd name="connsiteX24" fmla="*/ 5082 w 10000"/>
              <a:gd name="connsiteY24" fmla="*/ 105 h 10000"/>
              <a:gd name="connsiteX25" fmla="*/ 6339 w 10000"/>
              <a:gd name="connsiteY25" fmla="*/ 35 h 10000"/>
              <a:gd name="connsiteX26" fmla="*/ 6843 w 10000"/>
              <a:gd name="connsiteY26" fmla="*/ 111 h 10000"/>
              <a:gd name="connsiteX27" fmla="*/ 7918 w 10000"/>
              <a:gd name="connsiteY27" fmla="*/ 217 h 10000"/>
              <a:gd name="connsiteX28" fmla="*/ 8789 w 10000"/>
              <a:gd name="connsiteY28" fmla="*/ 569 h 10000"/>
              <a:gd name="connsiteX29" fmla="*/ 9213 w 10000"/>
              <a:gd name="connsiteY29" fmla="*/ 1158 h 10000"/>
              <a:gd name="connsiteX30" fmla="*/ 9331 w 10000"/>
              <a:gd name="connsiteY30" fmla="*/ 1733 h 10000"/>
              <a:gd name="connsiteX31" fmla="*/ 9376 w 10000"/>
              <a:gd name="connsiteY31" fmla="*/ 2497 h 10000"/>
              <a:gd name="connsiteX32" fmla="*/ 9368 w 10000"/>
              <a:gd name="connsiteY32" fmla="*/ 3581 h 10000"/>
              <a:gd name="connsiteX33" fmla="*/ 9344 w 10000"/>
              <a:gd name="connsiteY33" fmla="*/ 4265 h 10000"/>
              <a:gd name="connsiteX34" fmla="*/ 9432 w 10000"/>
              <a:gd name="connsiteY34" fmla="*/ 5169 h 10000"/>
              <a:gd name="connsiteX35" fmla="*/ 9650 w 10000"/>
              <a:gd name="connsiteY35" fmla="*/ 6500 h 10000"/>
              <a:gd name="connsiteX36" fmla="*/ 9826 w 10000"/>
              <a:gd name="connsiteY36" fmla="*/ 8025 h 10000"/>
              <a:gd name="connsiteX37" fmla="*/ 9824 w 10000"/>
              <a:gd name="connsiteY37" fmla="*/ 9002 h 10000"/>
              <a:gd name="connsiteX38" fmla="*/ 10000 w 10000"/>
              <a:gd name="connsiteY38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965 w 10000"/>
              <a:gd name="connsiteY14" fmla="*/ 3584 h 10000"/>
              <a:gd name="connsiteX15" fmla="*/ 715 w 10000"/>
              <a:gd name="connsiteY15" fmla="*/ 2791 h 10000"/>
              <a:gd name="connsiteX16" fmla="*/ 743 w 10000"/>
              <a:gd name="connsiteY16" fmla="*/ 1914 h 10000"/>
              <a:gd name="connsiteX17" fmla="*/ 897 w 10000"/>
              <a:gd name="connsiteY17" fmla="*/ 965 h 10000"/>
              <a:gd name="connsiteX18" fmla="*/ 1430 w 10000"/>
              <a:gd name="connsiteY18" fmla="*/ 416 h 10000"/>
              <a:gd name="connsiteX19" fmla="*/ 2110 w 10000"/>
              <a:gd name="connsiteY19" fmla="*/ 71 h 10000"/>
              <a:gd name="connsiteX20" fmla="*/ 3010 w 10000"/>
              <a:gd name="connsiteY20" fmla="*/ 152 h 10000"/>
              <a:gd name="connsiteX21" fmla="*/ 3763 w 10000"/>
              <a:gd name="connsiteY21" fmla="*/ 122 h 10000"/>
              <a:gd name="connsiteX22" fmla="*/ 4607 w 10000"/>
              <a:gd name="connsiteY22" fmla="*/ 0 h 10000"/>
              <a:gd name="connsiteX23" fmla="*/ 5003 w 10000"/>
              <a:gd name="connsiteY23" fmla="*/ 35 h 10000"/>
              <a:gd name="connsiteX24" fmla="*/ 5082 w 10000"/>
              <a:gd name="connsiteY24" fmla="*/ 105 h 10000"/>
              <a:gd name="connsiteX25" fmla="*/ 6339 w 10000"/>
              <a:gd name="connsiteY25" fmla="*/ 35 h 10000"/>
              <a:gd name="connsiteX26" fmla="*/ 6843 w 10000"/>
              <a:gd name="connsiteY26" fmla="*/ 111 h 10000"/>
              <a:gd name="connsiteX27" fmla="*/ 7918 w 10000"/>
              <a:gd name="connsiteY27" fmla="*/ 217 h 10000"/>
              <a:gd name="connsiteX28" fmla="*/ 8789 w 10000"/>
              <a:gd name="connsiteY28" fmla="*/ 569 h 10000"/>
              <a:gd name="connsiteX29" fmla="*/ 9213 w 10000"/>
              <a:gd name="connsiteY29" fmla="*/ 1158 h 10000"/>
              <a:gd name="connsiteX30" fmla="*/ 9331 w 10000"/>
              <a:gd name="connsiteY30" fmla="*/ 1733 h 10000"/>
              <a:gd name="connsiteX31" fmla="*/ 9376 w 10000"/>
              <a:gd name="connsiteY31" fmla="*/ 2497 h 10000"/>
              <a:gd name="connsiteX32" fmla="*/ 9368 w 10000"/>
              <a:gd name="connsiteY32" fmla="*/ 3581 h 10000"/>
              <a:gd name="connsiteX33" fmla="*/ 9344 w 10000"/>
              <a:gd name="connsiteY33" fmla="*/ 4265 h 10000"/>
              <a:gd name="connsiteX34" fmla="*/ 9432 w 10000"/>
              <a:gd name="connsiteY34" fmla="*/ 5169 h 10000"/>
              <a:gd name="connsiteX35" fmla="*/ 9650 w 10000"/>
              <a:gd name="connsiteY35" fmla="*/ 6500 h 10000"/>
              <a:gd name="connsiteX36" fmla="*/ 9826 w 10000"/>
              <a:gd name="connsiteY36" fmla="*/ 8025 h 10000"/>
              <a:gd name="connsiteX37" fmla="*/ 9824 w 10000"/>
              <a:gd name="connsiteY37" fmla="*/ 9002 h 10000"/>
              <a:gd name="connsiteX38" fmla="*/ 10000 w 10000"/>
              <a:gd name="connsiteY38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20 w 10000"/>
              <a:gd name="connsiteY9" fmla="*/ 6219 h 10000"/>
              <a:gd name="connsiteX10" fmla="*/ 447 w 10000"/>
              <a:gd name="connsiteY10" fmla="*/ 5762 h 10000"/>
              <a:gd name="connsiteX11" fmla="*/ 718 w 10000"/>
              <a:gd name="connsiteY11" fmla="*/ 5219 h 10000"/>
              <a:gd name="connsiteX12" fmla="*/ 685 w 10000"/>
              <a:gd name="connsiteY12" fmla="*/ 4381 h 10000"/>
              <a:gd name="connsiteX13" fmla="*/ 762 w 10000"/>
              <a:gd name="connsiteY13" fmla="*/ 3974 h 10000"/>
              <a:gd name="connsiteX14" fmla="*/ 715 w 10000"/>
              <a:gd name="connsiteY14" fmla="*/ 2791 h 10000"/>
              <a:gd name="connsiteX15" fmla="*/ 743 w 10000"/>
              <a:gd name="connsiteY15" fmla="*/ 1914 h 10000"/>
              <a:gd name="connsiteX16" fmla="*/ 897 w 10000"/>
              <a:gd name="connsiteY16" fmla="*/ 965 h 10000"/>
              <a:gd name="connsiteX17" fmla="*/ 1430 w 10000"/>
              <a:gd name="connsiteY17" fmla="*/ 416 h 10000"/>
              <a:gd name="connsiteX18" fmla="*/ 2110 w 10000"/>
              <a:gd name="connsiteY18" fmla="*/ 71 h 10000"/>
              <a:gd name="connsiteX19" fmla="*/ 3010 w 10000"/>
              <a:gd name="connsiteY19" fmla="*/ 152 h 10000"/>
              <a:gd name="connsiteX20" fmla="*/ 3763 w 10000"/>
              <a:gd name="connsiteY20" fmla="*/ 122 h 10000"/>
              <a:gd name="connsiteX21" fmla="*/ 4607 w 10000"/>
              <a:gd name="connsiteY21" fmla="*/ 0 h 10000"/>
              <a:gd name="connsiteX22" fmla="*/ 5003 w 10000"/>
              <a:gd name="connsiteY22" fmla="*/ 35 h 10000"/>
              <a:gd name="connsiteX23" fmla="*/ 5082 w 10000"/>
              <a:gd name="connsiteY23" fmla="*/ 105 h 10000"/>
              <a:gd name="connsiteX24" fmla="*/ 6339 w 10000"/>
              <a:gd name="connsiteY24" fmla="*/ 35 h 10000"/>
              <a:gd name="connsiteX25" fmla="*/ 6843 w 10000"/>
              <a:gd name="connsiteY25" fmla="*/ 111 h 10000"/>
              <a:gd name="connsiteX26" fmla="*/ 7918 w 10000"/>
              <a:gd name="connsiteY26" fmla="*/ 217 h 10000"/>
              <a:gd name="connsiteX27" fmla="*/ 8789 w 10000"/>
              <a:gd name="connsiteY27" fmla="*/ 569 h 10000"/>
              <a:gd name="connsiteX28" fmla="*/ 9213 w 10000"/>
              <a:gd name="connsiteY28" fmla="*/ 1158 h 10000"/>
              <a:gd name="connsiteX29" fmla="*/ 9331 w 10000"/>
              <a:gd name="connsiteY29" fmla="*/ 1733 h 10000"/>
              <a:gd name="connsiteX30" fmla="*/ 9376 w 10000"/>
              <a:gd name="connsiteY30" fmla="*/ 2497 h 10000"/>
              <a:gd name="connsiteX31" fmla="*/ 9368 w 10000"/>
              <a:gd name="connsiteY31" fmla="*/ 3581 h 10000"/>
              <a:gd name="connsiteX32" fmla="*/ 9344 w 10000"/>
              <a:gd name="connsiteY32" fmla="*/ 4265 h 10000"/>
              <a:gd name="connsiteX33" fmla="*/ 9432 w 10000"/>
              <a:gd name="connsiteY33" fmla="*/ 5169 h 10000"/>
              <a:gd name="connsiteX34" fmla="*/ 9650 w 10000"/>
              <a:gd name="connsiteY34" fmla="*/ 6500 h 10000"/>
              <a:gd name="connsiteX35" fmla="*/ 9826 w 10000"/>
              <a:gd name="connsiteY35" fmla="*/ 8025 h 10000"/>
              <a:gd name="connsiteX36" fmla="*/ 9824 w 10000"/>
              <a:gd name="connsiteY36" fmla="*/ 9002 h 10000"/>
              <a:gd name="connsiteX37" fmla="*/ 10000 w 10000"/>
              <a:gd name="connsiteY37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74 w 10000"/>
              <a:gd name="connsiteY8" fmla="*/ 6399 h 10000"/>
              <a:gd name="connsiteX9" fmla="*/ 447 w 10000"/>
              <a:gd name="connsiteY9" fmla="*/ 5762 h 10000"/>
              <a:gd name="connsiteX10" fmla="*/ 718 w 10000"/>
              <a:gd name="connsiteY10" fmla="*/ 5219 h 10000"/>
              <a:gd name="connsiteX11" fmla="*/ 685 w 10000"/>
              <a:gd name="connsiteY11" fmla="*/ 4381 h 10000"/>
              <a:gd name="connsiteX12" fmla="*/ 762 w 10000"/>
              <a:gd name="connsiteY12" fmla="*/ 3974 h 10000"/>
              <a:gd name="connsiteX13" fmla="*/ 715 w 10000"/>
              <a:gd name="connsiteY13" fmla="*/ 2791 h 10000"/>
              <a:gd name="connsiteX14" fmla="*/ 743 w 10000"/>
              <a:gd name="connsiteY14" fmla="*/ 1914 h 10000"/>
              <a:gd name="connsiteX15" fmla="*/ 897 w 10000"/>
              <a:gd name="connsiteY15" fmla="*/ 965 h 10000"/>
              <a:gd name="connsiteX16" fmla="*/ 1430 w 10000"/>
              <a:gd name="connsiteY16" fmla="*/ 416 h 10000"/>
              <a:gd name="connsiteX17" fmla="*/ 2110 w 10000"/>
              <a:gd name="connsiteY17" fmla="*/ 71 h 10000"/>
              <a:gd name="connsiteX18" fmla="*/ 3010 w 10000"/>
              <a:gd name="connsiteY18" fmla="*/ 152 h 10000"/>
              <a:gd name="connsiteX19" fmla="*/ 3763 w 10000"/>
              <a:gd name="connsiteY19" fmla="*/ 122 h 10000"/>
              <a:gd name="connsiteX20" fmla="*/ 4607 w 10000"/>
              <a:gd name="connsiteY20" fmla="*/ 0 h 10000"/>
              <a:gd name="connsiteX21" fmla="*/ 5003 w 10000"/>
              <a:gd name="connsiteY21" fmla="*/ 35 h 10000"/>
              <a:gd name="connsiteX22" fmla="*/ 5082 w 10000"/>
              <a:gd name="connsiteY22" fmla="*/ 105 h 10000"/>
              <a:gd name="connsiteX23" fmla="*/ 6339 w 10000"/>
              <a:gd name="connsiteY23" fmla="*/ 35 h 10000"/>
              <a:gd name="connsiteX24" fmla="*/ 6843 w 10000"/>
              <a:gd name="connsiteY24" fmla="*/ 111 h 10000"/>
              <a:gd name="connsiteX25" fmla="*/ 7918 w 10000"/>
              <a:gd name="connsiteY25" fmla="*/ 217 h 10000"/>
              <a:gd name="connsiteX26" fmla="*/ 8789 w 10000"/>
              <a:gd name="connsiteY26" fmla="*/ 569 h 10000"/>
              <a:gd name="connsiteX27" fmla="*/ 9213 w 10000"/>
              <a:gd name="connsiteY27" fmla="*/ 1158 h 10000"/>
              <a:gd name="connsiteX28" fmla="*/ 9331 w 10000"/>
              <a:gd name="connsiteY28" fmla="*/ 1733 h 10000"/>
              <a:gd name="connsiteX29" fmla="*/ 9376 w 10000"/>
              <a:gd name="connsiteY29" fmla="*/ 2497 h 10000"/>
              <a:gd name="connsiteX30" fmla="*/ 9368 w 10000"/>
              <a:gd name="connsiteY30" fmla="*/ 3581 h 10000"/>
              <a:gd name="connsiteX31" fmla="*/ 9344 w 10000"/>
              <a:gd name="connsiteY31" fmla="*/ 4265 h 10000"/>
              <a:gd name="connsiteX32" fmla="*/ 9432 w 10000"/>
              <a:gd name="connsiteY32" fmla="*/ 5169 h 10000"/>
              <a:gd name="connsiteX33" fmla="*/ 9650 w 10000"/>
              <a:gd name="connsiteY33" fmla="*/ 6500 h 10000"/>
              <a:gd name="connsiteX34" fmla="*/ 9826 w 10000"/>
              <a:gd name="connsiteY34" fmla="*/ 8025 h 10000"/>
              <a:gd name="connsiteX35" fmla="*/ 9824 w 10000"/>
              <a:gd name="connsiteY35" fmla="*/ 9002 h 10000"/>
              <a:gd name="connsiteX36" fmla="*/ 10000 w 10000"/>
              <a:gd name="connsiteY36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447 w 10000"/>
              <a:gd name="connsiteY8" fmla="*/ 5762 h 10000"/>
              <a:gd name="connsiteX9" fmla="*/ 718 w 10000"/>
              <a:gd name="connsiteY9" fmla="*/ 5219 h 10000"/>
              <a:gd name="connsiteX10" fmla="*/ 685 w 10000"/>
              <a:gd name="connsiteY10" fmla="*/ 4381 h 10000"/>
              <a:gd name="connsiteX11" fmla="*/ 762 w 10000"/>
              <a:gd name="connsiteY11" fmla="*/ 3974 h 10000"/>
              <a:gd name="connsiteX12" fmla="*/ 715 w 10000"/>
              <a:gd name="connsiteY12" fmla="*/ 2791 h 10000"/>
              <a:gd name="connsiteX13" fmla="*/ 743 w 10000"/>
              <a:gd name="connsiteY13" fmla="*/ 1914 h 10000"/>
              <a:gd name="connsiteX14" fmla="*/ 897 w 10000"/>
              <a:gd name="connsiteY14" fmla="*/ 965 h 10000"/>
              <a:gd name="connsiteX15" fmla="*/ 1430 w 10000"/>
              <a:gd name="connsiteY15" fmla="*/ 416 h 10000"/>
              <a:gd name="connsiteX16" fmla="*/ 2110 w 10000"/>
              <a:gd name="connsiteY16" fmla="*/ 71 h 10000"/>
              <a:gd name="connsiteX17" fmla="*/ 3010 w 10000"/>
              <a:gd name="connsiteY17" fmla="*/ 152 h 10000"/>
              <a:gd name="connsiteX18" fmla="*/ 3763 w 10000"/>
              <a:gd name="connsiteY18" fmla="*/ 122 h 10000"/>
              <a:gd name="connsiteX19" fmla="*/ 4607 w 10000"/>
              <a:gd name="connsiteY19" fmla="*/ 0 h 10000"/>
              <a:gd name="connsiteX20" fmla="*/ 5003 w 10000"/>
              <a:gd name="connsiteY20" fmla="*/ 35 h 10000"/>
              <a:gd name="connsiteX21" fmla="*/ 5082 w 10000"/>
              <a:gd name="connsiteY21" fmla="*/ 105 h 10000"/>
              <a:gd name="connsiteX22" fmla="*/ 6339 w 10000"/>
              <a:gd name="connsiteY22" fmla="*/ 35 h 10000"/>
              <a:gd name="connsiteX23" fmla="*/ 6843 w 10000"/>
              <a:gd name="connsiteY23" fmla="*/ 111 h 10000"/>
              <a:gd name="connsiteX24" fmla="*/ 7918 w 10000"/>
              <a:gd name="connsiteY24" fmla="*/ 217 h 10000"/>
              <a:gd name="connsiteX25" fmla="*/ 8789 w 10000"/>
              <a:gd name="connsiteY25" fmla="*/ 569 h 10000"/>
              <a:gd name="connsiteX26" fmla="*/ 9213 w 10000"/>
              <a:gd name="connsiteY26" fmla="*/ 1158 h 10000"/>
              <a:gd name="connsiteX27" fmla="*/ 9331 w 10000"/>
              <a:gd name="connsiteY27" fmla="*/ 1733 h 10000"/>
              <a:gd name="connsiteX28" fmla="*/ 9376 w 10000"/>
              <a:gd name="connsiteY28" fmla="*/ 2497 h 10000"/>
              <a:gd name="connsiteX29" fmla="*/ 9368 w 10000"/>
              <a:gd name="connsiteY29" fmla="*/ 3581 h 10000"/>
              <a:gd name="connsiteX30" fmla="*/ 9344 w 10000"/>
              <a:gd name="connsiteY30" fmla="*/ 4265 h 10000"/>
              <a:gd name="connsiteX31" fmla="*/ 9432 w 10000"/>
              <a:gd name="connsiteY31" fmla="*/ 5169 h 10000"/>
              <a:gd name="connsiteX32" fmla="*/ 9650 w 10000"/>
              <a:gd name="connsiteY32" fmla="*/ 6500 h 10000"/>
              <a:gd name="connsiteX33" fmla="*/ 9826 w 10000"/>
              <a:gd name="connsiteY33" fmla="*/ 8025 h 10000"/>
              <a:gd name="connsiteX34" fmla="*/ 9824 w 10000"/>
              <a:gd name="connsiteY34" fmla="*/ 9002 h 10000"/>
              <a:gd name="connsiteX35" fmla="*/ 10000 w 10000"/>
              <a:gd name="connsiteY35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606 w 10000"/>
              <a:gd name="connsiteY6" fmla="*/ 7314 h 10000"/>
              <a:gd name="connsiteX7" fmla="*/ 579 w 10000"/>
              <a:gd name="connsiteY7" fmla="*/ 6751 h 10000"/>
              <a:gd name="connsiteX8" fmla="*/ 597 w 10000"/>
              <a:gd name="connsiteY8" fmla="*/ 5926 h 10000"/>
              <a:gd name="connsiteX9" fmla="*/ 718 w 10000"/>
              <a:gd name="connsiteY9" fmla="*/ 5219 h 10000"/>
              <a:gd name="connsiteX10" fmla="*/ 685 w 10000"/>
              <a:gd name="connsiteY10" fmla="*/ 4381 h 10000"/>
              <a:gd name="connsiteX11" fmla="*/ 762 w 10000"/>
              <a:gd name="connsiteY11" fmla="*/ 3974 h 10000"/>
              <a:gd name="connsiteX12" fmla="*/ 715 w 10000"/>
              <a:gd name="connsiteY12" fmla="*/ 2791 h 10000"/>
              <a:gd name="connsiteX13" fmla="*/ 743 w 10000"/>
              <a:gd name="connsiteY13" fmla="*/ 1914 h 10000"/>
              <a:gd name="connsiteX14" fmla="*/ 897 w 10000"/>
              <a:gd name="connsiteY14" fmla="*/ 965 h 10000"/>
              <a:gd name="connsiteX15" fmla="*/ 1430 w 10000"/>
              <a:gd name="connsiteY15" fmla="*/ 416 h 10000"/>
              <a:gd name="connsiteX16" fmla="*/ 2110 w 10000"/>
              <a:gd name="connsiteY16" fmla="*/ 71 h 10000"/>
              <a:gd name="connsiteX17" fmla="*/ 3010 w 10000"/>
              <a:gd name="connsiteY17" fmla="*/ 152 h 10000"/>
              <a:gd name="connsiteX18" fmla="*/ 3763 w 10000"/>
              <a:gd name="connsiteY18" fmla="*/ 122 h 10000"/>
              <a:gd name="connsiteX19" fmla="*/ 4607 w 10000"/>
              <a:gd name="connsiteY19" fmla="*/ 0 h 10000"/>
              <a:gd name="connsiteX20" fmla="*/ 5003 w 10000"/>
              <a:gd name="connsiteY20" fmla="*/ 35 h 10000"/>
              <a:gd name="connsiteX21" fmla="*/ 5082 w 10000"/>
              <a:gd name="connsiteY21" fmla="*/ 105 h 10000"/>
              <a:gd name="connsiteX22" fmla="*/ 6339 w 10000"/>
              <a:gd name="connsiteY22" fmla="*/ 35 h 10000"/>
              <a:gd name="connsiteX23" fmla="*/ 6843 w 10000"/>
              <a:gd name="connsiteY23" fmla="*/ 111 h 10000"/>
              <a:gd name="connsiteX24" fmla="*/ 7918 w 10000"/>
              <a:gd name="connsiteY24" fmla="*/ 217 h 10000"/>
              <a:gd name="connsiteX25" fmla="*/ 8789 w 10000"/>
              <a:gd name="connsiteY25" fmla="*/ 569 h 10000"/>
              <a:gd name="connsiteX26" fmla="*/ 9213 w 10000"/>
              <a:gd name="connsiteY26" fmla="*/ 1158 h 10000"/>
              <a:gd name="connsiteX27" fmla="*/ 9331 w 10000"/>
              <a:gd name="connsiteY27" fmla="*/ 1733 h 10000"/>
              <a:gd name="connsiteX28" fmla="*/ 9376 w 10000"/>
              <a:gd name="connsiteY28" fmla="*/ 2497 h 10000"/>
              <a:gd name="connsiteX29" fmla="*/ 9368 w 10000"/>
              <a:gd name="connsiteY29" fmla="*/ 3581 h 10000"/>
              <a:gd name="connsiteX30" fmla="*/ 9344 w 10000"/>
              <a:gd name="connsiteY30" fmla="*/ 4265 h 10000"/>
              <a:gd name="connsiteX31" fmla="*/ 9432 w 10000"/>
              <a:gd name="connsiteY31" fmla="*/ 5169 h 10000"/>
              <a:gd name="connsiteX32" fmla="*/ 9650 w 10000"/>
              <a:gd name="connsiteY32" fmla="*/ 6500 h 10000"/>
              <a:gd name="connsiteX33" fmla="*/ 9826 w 10000"/>
              <a:gd name="connsiteY33" fmla="*/ 8025 h 10000"/>
              <a:gd name="connsiteX34" fmla="*/ 9824 w 10000"/>
              <a:gd name="connsiteY34" fmla="*/ 9002 h 10000"/>
              <a:gd name="connsiteX35" fmla="*/ 10000 w 10000"/>
              <a:gd name="connsiteY35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90 w 10000"/>
              <a:gd name="connsiteY2" fmla="*/ 9369 h 10000"/>
              <a:gd name="connsiteX3" fmla="*/ 395 w 10000"/>
              <a:gd name="connsiteY3" fmla="*/ 8874 h 10000"/>
              <a:gd name="connsiteX4" fmla="*/ 344 w 10000"/>
              <a:gd name="connsiteY4" fmla="*/ 8341 h 10000"/>
              <a:gd name="connsiteX5" fmla="*/ 290 w 10000"/>
              <a:gd name="connsiteY5" fmla="*/ 8236 h 10000"/>
              <a:gd name="connsiteX6" fmla="*/ 579 w 10000"/>
              <a:gd name="connsiteY6" fmla="*/ 6751 h 10000"/>
              <a:gd name="connsiteX7" fmla="*/ 597 w 10000"/>
              <a:gd name="connsiteY7" fmla="*/ 5926 h 10000"/>
              <a:gd name="connsiteX8" fmla="*/ 718 w 10000"/>
              <a:gd name="connsiteY8" fmla="*/ 5219 h 10000"/>
              <a:gd name="connsiteX9" fmla="*/ 685 w 10000"/>
              <a:gd name="connsiteY9" fmla="*/ 4381 h 10000"/>
              <a:gd name="connsiteX10" fmla="*/ 762 w 10000"/>
              <a:gd name="connsiteY10" fmla="*/ 3974 h 10000"/>
              <a:gd name="connsiteX11" fmla="*/ 715 w 10000"/>
              <a:gd name="connsiteY11" fmla="*/ 2791 h 10000"/>
              <a:gd name="connsiteX12" fmla="*/ 743 w 10000"/>
              <a:gd name="connsiteY12" fmla="*/ 1914 h 10000"/>
              <a:gd name="connsiteX13" fmla="*/ 897 w 10000"/>
              <a:gd name="connsiteY13" fmla="*/ 965 h 10000"/>
              <a:gd name="connsiteX14" fmla="*/ 1430 w 10000"/>
              <a:gd name="connsiteY14" fmla="*/ 416 h 10000"/>
              <a:gd name="connsiteX15" fmla="*/ 2110 w 10000"/>
              <a:gd name="connsiteY15" fmla="*/ 71 h 10000"/>
              <a:gd name="connsiteX16" fmla="*/ 3010 w 10000"/>
              <a:gd name="connsiteY16" fmla="*/ 152 h 10000"/>
              <a:gd name="connsiteX17" fmla="*/ 3763 w 10000"/>
              <a:gd name="connsiteY17" fmla="*/ 122 h 10000"/>
              <a:gd name="connsiteX18" fmla="*/ 4607 w 10000"/>
              <a:gd name="connsiteY18" fmla="*/ 0 h 10000"/>
              <a:gd name="connsiteX19" fmla="*/ 5003 w 10000"/>
              <a:gd name="connsiteY19" fmla="*/ 35 h 10000"/>
              <a:gd name="connsiteX20" fmla="*/ 5082 w 10000"/>
              <a:gd name="connsiteY20" fmla="*/ 105 h 10000"/>
              <a:gd name="connsiteX21" fmla="*/ 6339 w 10000"/>
              <a:gd name="connsiteY21" fmla="*/ 35 h 10000"/>
              <a:gd name="connsiteX22" fmla="*/ 6843 w 10000"/>
              <a:gd name="connsiteY22" fmla="*/ 111 h 10000"/>
              <a:gd name="connsiteX23" fmla="*/ 7918 w 10000"/>
              <a:gd name="connsiteY23" fmla="*/ 217 h 10000"/>
              <a:gd name="connsiteX24" fmla="*/ 8789 w 10000"/>
              <a:gd name="connsiteY24" fmla="*/ 569 h 10000"/>
              <a:gd name="connsiteX25" fmla="*/ 9213 w 10000"/>
              <a:gd name="connsiteY25" fmla="*/ 1158 h 10000"/>
              <a:gd name="connsiteX26" fmla="*/ 9331 w 10000"/>
              <a:gd name="connsiteY26" fmla="*/ 1733 h 10000"/>
              <a:gd name="connsiteX27" fmla="*/ 9376 w 10000"/>
              <a:gd name="connsiteY27" fmla="*/ 2497 h 10000"/>
              <a:gd name="connsiteX28" fmla="*/ 9368 w 10000"/>
              <a:gd name="connsiteY28" fmla="*/ 3581 h 10000"/>
              <a:gd name="connsiteX29" fmla="*/ 9344 w 10000"/>
              <a:gd name="connsiteY29" fmla="*/ 4265 h 10000"/>
              <a:gd name="connsiteX30" fmla="*/ 9432 w 10000"/>
              <a:gd name="connsiteY30" fmla="*/ 5169 h 10000"/>
              <a:gd name="connsiteX31" fmla="*/ 9650 w 10000"/>
              <a:gd name="connsiteY31" fmla="*/ 6500 h 10000"/>
              <a:gd name="connsiteX32" fmla="*/ 9826 w 10000"/>
              <a:gd name="connsiteY32" fmla="*/ 8025 h 10000"/>
              <a:gd name="connsiteX33" fmla="*/ 9824 w 10000"/>
              <a:gd name="connsiteY33" fmla="*/ 9002 h 10000"/>
              <a:gd name="connsiteX34" fmla="*/ 10000 w 10000"/>
              <a:gd name="connsiteY34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395 w 10000"/>
              <a:gd name="connsiteY2" fmla="*/ 8874 h 10000"/>
              <a:gd name="connsiteX3" fmla="*/ 344 w 10000"/>
              <a:gd name="connsiteY3" fmla="*/ 8341 h 10000"/>
              <a:gd name="connsiteX4" fmla="*/ 290 w 10000"/>
              <a:gd name="connsiteY4" fmla="*/ 8236 h 10000"/>
              <a:gd name="connsiteX5" fmla="*/ 579 w 10000"/>
              <a:gd name="connsiteY5" fmla="*/ 6751 h 10000"/>
              <a:gd name="connsiteX6" fmla="*/ 597 w 10000"/>
              <a:gd name="connsiteY6" fmla="*/ 5926 h 10000"/>
              <a:gd name="connsiteX7" fmla="*/ 718 w 10000"/>
              <a:gd name="connsiteY7" fmla="*/ 5219 h 10000"/>
              <a:gd name="connsiteX8" fmla="*/ 685 w 10000"/>
              <a:gd name="connsiteY8" fmla="*/ 4381 h 10000"/>
              <a:gd name="connsiteX9" fmla="*/ 762 w 10000"/>
              <a:gd name="connsiteY9" fmla="*/ 3974 h 10000"/>
              <a:gd name="connsiteX10" fmla="*/ 715 w 10000"/>
              <a:gd name="connsiteY10" fmla="*/ 2791 h 10000"/>
              <a:gd name="connsiteX11" fmla="*/ 743 w 10000"/>
              <a:gd name="connsiteY11" fmla="*/ 1914 h 10000"/>
              <a:gd name="connsiteX12" fmla="*/ 897 w 10000"/>
              <a:gd name="connsiteY12" fmla="*/ 965 h 10000"/>
              <a:gd name="connsiteX13" fmla="*/ 1430 w 10000"/>
              <a:gd name="connsiteY13" fmla="*/ 416 h 10000"/>
              <a:gd name="connsiteX14" fmla="*/ 2110 w 10000"/>
              <a:gd name="connsiteY14" fmla="*/ 71 h 10000"/>
              <a:gd name="connsiteX15" fmla="*/ 3010 w 10000"/>
              <a:gd name="connsiteY15" fmla="*/ 152 h 10000"/>
              <a:gd name="connsiteX16" fmla="*/ 3763 w 10000"/>
              <a:gd name="connsiteY16" fmla="*/ 122 h 10000"/>
              <a:gd name="connsiteX17" fmla="*/ 4607 w 10000"/>
              <a:gd name="connsiteY17" fmla="*/ 0 h 10000"/>
              <a:gd name="connsiteX18" fmla="*/ 5003 w 10000"/>
              <a:gd name="connsiteY18" fmla="*/ 35 h 10000"/>
              <a:gd name="connsiteX19" fmla="*/ 5082 w 10000"/>
              <a:gd name="connsiteY19" fmla="*/ 105 h 10000"/>
              <a:gd name="connsiteX20" fmla="*/ 6339 w 10000"/>
              <a:gd name="connsiteY20" fmla="*/ 35 h 10000"/>
              <a:gd name="connsiteX21" fmla="*/ 6843 w 10000"/>
              <a:gd name="connsiteY21" fmla="*/ 111 h 10000"/>
              <a:gd name="connsiteX22" fmla="*/ 7918 w 10000"/>
              <a:gd name="connsiteY22" fmla="*/ 217 h 10000"/>
              <a:gd name="connsiteX23" fmla="*/ 8789 w 10000"/>
              <a:gd name="connsiteY23" fmla="*/ 569 h 10000"/>
              <a:gd name="connsiteX24" fmla="*/ 9213 w 10000"/>
              <a:gd name="connsiteY24" fmla="*/ 1158 h 10000"/>
              <a:gd name="connsiteX25" fmla="*/ 9331 w 10000"/>
              <a:gd name="connsiteY25" fmla="*/ 1733 h 10000"/>
              <a:gd name="connsiteX26" fmla="*/ 9376 w 10000"/>
              <a:gd name="connsiteY26" fmla="*/ 2497 h 10000"/>
              <a:gd name="connsiteX27" fmla="*/ 9368 w 10000"/>
              <a:gd name="connsiteY27" fmla="*/ 3581 h 10000"/>
              <a:gd name="connsiteX28" fmla="*/ 9344 w 10000"/>
              <a:gd name="connsiteY28" fmla="*/ 4265 h 10000"/>
              <a:gd name="connsiteX29" fmla="*/ 9432 w 10000"/>
              <a:gd name="connsiteY29" fmla="*/ 5169 h 10000"/>
              <a:gd name="connsiteX30" fmla="*/ 9650 w 10000"/>
              <a:gd name="connsiteY30" fmla="*/ 6500 h 10000"/>
              <a:gd name="connsiteX31" fmla="*/ 9826 w 10000"/>
              <a:gd name="connsiteY31" fmla="*/ 8025 h 10000"/>
              <a:gd name="connsiteX32" fmla="*/ 9824 w 10000"/>
              <a:gd name="connsiteY32" fmla="*/ 9002 h 10000"/>
              <a:gd name="connsiteX33" fmla="*/ 10000 w 10000"/>
              <a:gd name="connsiteY33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45 w 10000"/>
              <a:gd name="connsiteY2" fmla="*/ 8874 h 10000"/>
              <a:gd name="connsiteX3" fmla="*/ 344 w 10000"/>
              <a:gd name="connsiteY3" fmla="*/ 8341 h 10000"/>
              <a:gd name="connsiteX4" fmla="*/ 290 w 10000"/>
              <a:gd name="connsiteY4" fmla="*/ 8236 h 10000"/>
              <a:gd name="connsiteX5" fmla="*/ 579 w 10000"/>
              <a:gd name="connsiteY5" fmla="*/ 6751 h 10000"/>
              <a:gd name="connsiteX6" fmla="*/ 597 w 10000"/>
              <a:gd name="connsiteY6" fmla="*/ 5926 h 10000"/>
              <a:gd name="connsiteX7" fmla="*/ 718 w 10000"/>
              <a:gd name="connsiteY7" fmla="*/ 5219 h 10000"/>
              <a:gd name="connsiteX8" fmla="*/ 685 w 10000"/>
              <a:gd name="connsiteY8" fmla="*/ 4381 h 10000"/>
              <a:gd name="connsiteX9" fmla="*/ 762 w 10000"/>
              <a:gd name="connsiteY9" fmla="*/ 3974 h 10000"/>
              <a:gd name="connsiteX10" fmla="*/ 715 w 10000"/>
              <a:gd name="connsiteY10" fmla="*/ 2791 h 10000"/>
              <a:gd name="connsiteX11" fmla="*/ 743 w 10000"/>
              <a:gd name="connsiteY11" fmla="*/ 1914 h 10000"/>
              <a:gd name="connsiteX12" fmla="*/ 897 w 10000"/>
              <a:gd name="connsiteY12" fmla="*/ 965 h 10000"/>
              <a:gd name="connsiteX13" fmla="*/ 1430 w 10000"/>
              <a:gd name="connsiteY13" fmla="*/ 416 h 10000"/>
              <a:gd name="connsiteX14" fmla="*/ 2110 w 10000"/>
              <a:gd name="connsiteY14" fmla="*/ 71 h 10000"/>
              <a:gd name="connsiteX15" fmla="*/ 3010 w 10000"/>
              <a:gd name="connsiteY15" fmla="*/ 152 h 10000"/>
              <a:gd name="connsiteX16" fmla="*/ 3763 w 10000"/>
              <a:gd name="connsiteY16" fmla="*/ 122 h 10000"/>
              <a:gd name="connsiteX17" fmla="*/ 4607 w 10000"/>
              <a:gd name="connsiteY17" fmla="*/ 0 h 10000"/>
              <a:gd name="connsiteX18" fmla="*/ 5003 w 10000"/>
              <a:gd name="connsiteY18" fmla="*/ 35 h 10000"/>
              <a:gd name="connsiteX19" fmla="*/ 5082 w 10000"/>
              <a:gd name="connsiteY19" fmla="*/ 105 h 10000"/>
              <a:gd name="connsiteX20" fmla="*/ 6339 w 10000"/>
              <a:gd name="connsiteY20" fmla="*/ 35 h 10000"/>
              <a:gd name="connsiteX21" fmla="*/ 6843 w 10000"/>
              <a:gd name="connsiteY21" fmla="*/ 111 h 10000"/>
              <a:gd name="connsiteX22" fmla="*/ 7918 w 10000"/>
              <a:gd name="connsiteY22" fmla="*/ 217 h 10000"/>
              <a:gd name="connsiteX23" fmla="*/ 8789 w 10000"/>
              <a:gd name="connsiteY23" fmla="*/ 569 h 10000"/>
              <a:gd name="connsiteX24" fmla="*/ 9213 w 10000"/>
              <a:gd name="connsiteY24" fmla="*/ 1158 h 10000"/>
              <a:gd name="connsiteX25" fmla="*/ 9331 w 10000"/>
              <a:gd name="connsiteY25" fmla="*/ 1733 h 10000"/>
              <a:gd name="connsiteX26" fmla="*/ 9376 w 10000"/>
              <a:gd name="connsiteY26" fmla="*/ 2497 h 10000"/>
              <a:gd name="connsiteX27" fmla="*/ 9368 w 10000"/>
              <a:gd name="connsiteY27" fmla="*/ 3581 h 10000"/>
              <a:gd name="connsiteX28" fmla="*/ 9344 w 10000"/>
              <a:gd name="connsiteY28" fmla="*/ 4265 h 10000"/>
              <a:gd name="connsiteX29" fmla="*/ 9432 w 10000"/>
              <a:gd name="connsiteY29" fmla="*/ 5169 h 10000"/>
              <a:gd name="connsiteX30" fmla="*/ 9650 w 10000"/>
              <a:gd name="connsiteY30" fmla="*/ 6500 h 10000"/>
              <a:gd name="connsiteX31" fmla="*/ 9826 w 10000"/>
              <a:gd name="connsiteY31" fmla="*/ 8025 h 10000"/>
              <a:gd name="connsiteX32" fmla="*/ 9824 w 10000"/>
              <a:gd name="connsiteY32" fmla="*/ 9002 h 10000"/>
              <a:gd name="connsiteX33" fmla="*/ 10000 w 10000"/>
              <a:gd name="connsiteY33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45 w 10000"/>
              <a:gd name="connsiteY2" fmla="*/ 8874 h 10000"/>
              <a:gd name="connsiteX3" fmla="*/ 344 w 10000"/>
              <a:gd name="connsiteY3" fmla="*/ 8341 h 10000"/>
              <a:gd name="connsiteX4" fmla="*/ 290 w 10000"/>
              <a:gd name="connsiteY4" fmla="*/ 8236 h 10000"/>
              <a:gd name="connsiteX5" fmla="*/ 429 w 10000"/>
              <a:gd name="connsiteY5" fmla="*/ 6955 h 10000"/>
              <a:gd name="connsiteX6" fmla="*/ 597 w 10000"/>
              <a:gd name="connsiteY6" fmla="*/ 5926 h 10000"/>
              <a:gd name="connsiteX7" fmla="*/ 718 w 10000"/>
              <a:gd name="connsiteY7" fmla="*/ 5219 h 10000"/>
              <a:gd name="connsiteX8" fmla="*/ 685 w 10000"/>
              <a:gd name="connsiteY8" fmla="*/ 4381 h 10000"/>
              <a:gd name="connsiteX9" fmla="*/ 762 w 10000"/>
              <a:gd name="connsiteY9" fmla="*/ 3974 h 10000"/>
              <a:gd name="connsiteX10" fmla="*/ 715 w 10000"/>
              <a:gd name="connsiteY10" fmla="*/ 2791 h 10000"/>
              <a:gd name="connsiteX11" fmla="*/ 743 w 10000"/>
              <a:gd name="connsiteY11" fmla="*/ 1914 h 10000"/>
              <a:gd name="connsiteX12" fmla="*/ 897 w 10000"/>
              <a:gd name="connsiteY12" fmla="*/ 965 h 10000"/>
              <a:gd name="connsiteX13" fmla="*/ 1430 w 10000"/>
              <a:gd name="connsiteY13" fmla="*/ 416 h 10000"/>
              <a:gd name="connsiteX14" fmla="*/ 2110 w 10000"/>
              <a:gd name="connsiteY14" fmla="*/ 71 h 10000"/>
              <a:gd name="connsiteX15" fmla="*/ 3010 w 10000"/>
              <a:gd name="connsiteY15" fmla="*/ 152 h 10000"/>
              <a:gd name="connsiteX16" fmla="*/ 3763 w 10000"/>
              <a:gd name="connsiteY16" fmla="*/ 122 h 10000"/>
              <a:gd name="connsiteX17" fmla="*/ 4607 w 10000"/>
              <a:gd name="connsiteY17" fmla="*/ 0 h 10000"/>
              <a:gd name="connsiteX18" fmla="*/ 5003 w 10000"/>
              <a:gd name="connsiteY18" fmla="*/ 35 h 10000"/>
              <a:gd name="connsiteX19" fmla="*/ 5082 w 10000"/>
              <a:gd name="connsiteY19" fmla="*/ 105 h 10000"/>
              <a:gd name="connsiteX20" fmla="*/ 6339 w 10000"/>
              <a:gd name="connsiteY20" fmla="*/ 35 h 10000"/>
              <a:gd name="connsiteX21" fmla="*/ 6843 w 10000"/>
              <a:gd name="connsiteY21" fmla="*/ 111 h 10000"/>
              <a:gd name="connsiteX22" fmla="*/ 7918 w 10000"/>
              <a:gd name="connsiteY22" fmla="*/ 217 h 10000"/>
              <a:gd name="connsiteX23" fmla="*/ 8789 w 10000"/>
              <a:gd name="connsiteY23" fmla="*/ 569 h 10000"/>
              <a:gd name="connsiteX24" fmla="*/ 9213 w 10000"/>
              <a:gd name="connsiteY24" fmla="*/ 1158 h 10000"/>
              <a:gd name="connsiteX25" fmla="*/ 9331 w 10000"/>
              <a:gd name="connsiteY25" fmla="*/ 1733 h 10000"/>
              <a:gd name="connsiteX26" fmla="*/ 9376 w 10000"/>
              <a:gd name="connsiteY26" fmla="*/ 2497 h 10000"/>
              <a:gd name="connsiteX27" fmla="*/ 9368 w 10000"/>
              <a:gd name="connsiteY27" fmla="*/ 3581 h 10000"/>
              <a:gd name="connsiteX28" fmla="*/ 9344 w 10000"/>
              <a:gd name="connsiteY28" fmla="*/ 4265 h 10000"/>
              <a:gd name="connsiteX29" fmla="*/ 9432 w 10000"/>
              <a:gd name="connsiteY29" fmla="*/ 5169 h 10000"/>
              <a:gd name="connsiteX30" fmla="*/ 9650 w 10000"/>
              <a:gd name="connsiteY30" fmla="*/ 6500 h 10000"/>
              <a:gd name="connsiteX31" fmla="*/ 9826 w 10000"/>
              <a:gd name="connsiteY31" fmla="*/ 8025 h 10000"/>
              <a:gd name="connsiteX32" fmla="*/ 9824 w 10000"/>
              <a:gd name="connsiteY32" fmla="*/ 9002 h 10000"/>
              <a:gd name="connsiteX33" fmla="*/ 10000 w 10000"/>
              <a:gd name="connsiteY33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45 w 10000"/>
              <a:gd name="connsiteY2" fmla="*/ 8874 h 10000"/>
              <a:gd name="connsiteX3" fmla="*/ 344 w 10000"/>
              <a:gd name="connsiteY3" fmla="*/ 8341 h 10000"/>
              <a:gd name="connsiteX4" fmla="*/ 290 w 10000"/>
              <a:gd name="connsiteY4" fmla="*/ 8236 h 10000"/>
              <a:gd name="connsiteX5" fmla="*/ 429 w 10000"/>
              <a:gd name="connsiteY5" fmla="*/ 6955 h 10000"/>
              <a:gd name="connsiteX6" fmla="*/ 597 w 10000"/>
              <a:gd name="connsiteY6" fmla="*/ 5926 h 10000"/>
              <a:gd name="connsiteX7" fmla="*/ 718 w 10000"/>
              <a:gd name="connsiteY7" fmla="*/ 5219 h 10000"/>
              <a:gd name="connsiteX8" fmla="*/ 685 w 10000"/>
              <a:gd name="connsiteY8" fmla="*/ 4381 h 10000"/>
              <a:gd name="connsiteX9" fmla="*/ 574 w 10000"/>
              <a:gd name="connsiteY9" fmla="*/ 3974 h 10000"/>
              <a:gd name="connsiteX10" fmla="*/ 715 w 10000"/>
              <a:gd name="connsiteY10" fmla="*/ 2791 h 10000"/>
              <a:gd name="connsiteX11" fmla="*/ 743 w 10000"/>
              <a:gd name="connsiteY11" fmla="*/ 1914 h 10000"/>
              <a:gd name="connsiteX12" fmla="*/ 897 w 10000"/>
              <a:gd name="connsiteY12" fmla="*/ 965 h 10000"/>
              <a:gd name="connsiteX13" fmla="*/ 1430 w 10000"/>
              <a:gd name="connsiteY13" fmla="*/ 416 h 10000"/>
              <a:gd name="connsiteX14" fmla="*/ 2110 w 10000"/>
              <a:gd name="connsiteY14" fmla="*/ 71 h 10000"/>
              <a:gd name="connsiteX15" fmla="*/ 3010 w 10000"/>
              <a:gd name="connsiteY15" fmla="*/ 152 h 10000"/>
              <a:gd name="connsiteX16" fmla="*/ 3763 w 10000"/>
              <a:gd name="connsiteY16" fmla="*/ 122 h 10000"/>
              <a:gd name="connsiteX17" fmla="*/ 4607 w 10000"/>
              <a:gd name="connsiteY17" fmla="*/ 0 h 10000"/>
              <a:gd name="connsiteX18" fmla="*/ 5003 w 10000"/>
              <a:gd name="connsiteY18" fmla="*/ 35 h 10000"/>
              <a:gd name="connsiteX19" fmla="*/ 5082 w 10000"/>
              <a:gd name="connsiteY19" fmla="*/ 105 h 10000"/>
              <a:gd name="connsiteX20" fmla="*/ 6339 w 10000"/>
              <a:gd name="connsiteY20" fmla="*/ 35 h 10000"/>
              <a:gd name="connsiteX21" fmla="*/ 6843 w 10000"/>
              <a:gd name="connsiteY21" fmla="*/ 111 h 10000"/>
              <a:gd name="connsiteX22" fmla="*/ 7918 w 10000"/>
              <a:gd name="connsiteY22" fmla="*/ 217 h 10000"/>
              <a:gd name="connsiteX23" fmla="*/ 8789 w 10000"/>
              <a:gd name="connsiteY23" fmla="*/ 569 h 10000"/>
              <a:gd name="connsiteX24" fmla="*/ 9213 w 10000"/>
              <a:gd name="connsiteY24" fmla="*/ 1158 h 10000"/>
              <a:gd name="connsiteX25" fmla="*/ 9331 w 10000"/>
              <a:gd name="connsiteY25" fmla="*/ 1733 h 10000"/>
              <a:gd name="connsiteX26" fmla="*/ 9376 w 10000"/>
              <a:gd name="connsiteY26" fmla="*/ 2497 h 10000"/>
              <a:gd name="connsiteX27" fmla="*/ 9368 w 10000"/>
              <a:gd name="connsiteY27" fmla="*/ 3581 h 10000"/>
              <a:gd name="connsiteX28" fmla="*/ 9344 w 10000"/>
              <a:gd name="connsiteY28" fmla="*/ 4265 h 10000"/>
              <a:gd name="connsiteX29" fmla="*/ 9432 w 10000"/>
              <a:gd name="connsiteY29" fmla="*/ 5169 h 10000"/>
              <a:gd name="connsiteX30" fmla="*/ 9650 w 10000"/>
              <a:gd name="connsiteY30" fmla="*/ 6500 h 10000"/>
              <a:gd name="connsiteX31" fmla="*/ 9826 w 10000"/>
              <a:gd name="connsiteY31" fmla="*/ 8025 h 10000"/>
              <a:gd name="connsiteX32" fmla="*/ 9824 w 10000"/>
              <a:gd name="connsiteY32" fmla="*/ 9002 h 10000"/>
              <a:gd name="connsiteX33" fmla="*/ 10000 w 10000"/>
              <a:gd name="connsiteY33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45 w 10000"/>
              <a:gd name="connsiteY2" fmla="*/ 8874 h 10000"/>
              <a:gd name="connsiteX3" fmla="*/ 344 w 10000"/>
              <a:gd name="connsiteY3" fmla="*/ 8341 h 10000"/>
              <a:gd name="connsiteX4" fmla="*/ 290 w 10000"/>
              <a:gd name="connsiteY4" fmla="*/ 8236 h 10000"/>
              <a:gd name="connsiteX5" fmla="*/ 429 w 10000"/>
              <a:gd name="connsiteY5" fmla="*/ 6955 h 10000"/>
              <a:gd name="connsiteX6" fmla="*/ 597 w 10000"/>
              <a:gd name="connsiteY6" fmla="*/ 5926 h 10000"/>
              <a:gd name="connsiteX7" fmla="*/ 568 w 10000"/>
              <a:gd name="connsiteY7" fmla="*/ 5342 h 10000"/>
              <a:gd name="connsiteX8" fmla="*/ 685 w 10000"/>
              <a:gd name="connsiteY8" fmla="*/ 4381 h 10000"/>
              <a:gd name="connsiteX9" fmla="*/ 574 w 10000"/>
              <a:gd name="connsiteY9" fmla="*/ 3974 h 10000"/>
              <a:gd name="connsiteX10" fmla="*/ 715 w 10000"/>
              <a:gd name="connsiteY10" fmla="*/ 2791 h 10000"/>
              <a:gd name="connsiteX11" fmla="*/ 743 w 10000"/>
              <a:gd name="connsiteY11" fmla="*/ 1914 h 10000"/>
              <a:gd name="connsiteX12" fmla="*/ 897 w 10000"/>
              <a:gd name="connsiteY12" fmla="*/ 965 h 10000"/>
              <a:gd name="connsiteX13" fmla="*/ 1430 w 10000"/>
              <a:gd name="connsiteY13" fmla="*/ 416 h 10000"/>
              <a:gd name="connsiteX14" fmla="*/ 2110 w 10000"/>
              <a:gd name="connsiteY14" fmla="*/ 71 h 10000"/>
              <a:gd name="connsiteX15" fmla="*/ 3010 w 10000"/>
              <a:gd name="connsiteY15" fmla="*/ 152 h 10000"/>
              <a:gd name="connsiteX16" fmla="*/ 3763 w 10000"/>
              <a:gd name="connsiteY16" fmla="*/ 122 h 10000"/>
              <a:gd name="connsiteX17" fmla="*/ 4607 w 10000"/>
              <a:gd name="connsiteY17" fmla="*/ 0 h 10000"/>
              <a:gd name="connsiteX18" fmla="*/ 5003 w 10000"/>
              <a:gd name="connsiteY18" fmla="*/ 35 h 10000"/>
              <a:gd name="connsiteX19" fmla="*/ 5082 w 10000"/>
              <a:gd name="connsiteY19" fmla="*/ 105 h 10000"/>
              <a:gd name="connsiteX20" fmla="*/ 6339 w 10000"/>
              <a:gd name="connsiteY20" fmla="*/ 35 h 10000"/>
              <a:gd name="connsiteX21" fmla="*/ 6843 w 10000"/>
              <a:gd name="connsiteY21" fmla="*/ 111 h 10000"/>
              <a:gd name="connsiteX22" fmla="*/ 7918 w 10000"/>
              <a:gd name="connsiteY22" fmla="*/ 217 h 10000"/>
              <a:gd name="connsiteX23" fmla="*/ 8789 w 10000"/>
              <a:gd name="connsiteY23" fmla="*/ 569 h 10000"/>
              <a:gd name="connsiteX24" fmla="*/ 9213 w 10000"/>
              <a:gd name="connsiteY24" fmla="*/ 1158 h 10000"/>
              <a:gd name="connsiteX25" fmla="*/ 9331 w 10000"/>
              <a:gd name="connsiteY25" fmla="*/ 1733 h 10000"/>
              <a:gd name="connsiteX26" fmla="*/ 9376 w 10000"/>
              <a:gd name="connsiteY26" fmla="*/ 2497 h 10000"/>
              <a:gd name="connsiteX27" fmla="*/ 9368 w 10000"/>
              <a:gd name="connsiteY27" fmla="*/ 3581 h 10000"/>
              <a:gd name="connsiteX28" fmla="*/ 9344 w 10000"/>
              <a:gd name="connsiteY28" fmla="*/ 4265 h 10000"/>
              <a:gd name="connsiteX29" fmla="*/ 9432 w 10000"/>
              <a:gd name="connsiteY29" fmla="*/ 5169 h 10000"/>
              <a:gd name="connsiteX30" fmla="*/ 9650 w 10000"/>
              <a:gd name="connsiteY30" fmla="*/ 6500 h 10000"/>
              <a:gd name="connsiteX31" fmla="*/ 9826 w 10000"/>
              <a:gd name="connsiteY31" fmla="*/ 8025 h 10000"/>
              <a:gd name="connsiteX32" fmla="*/ 9824 w 10000"/>
              <a:gd name="connsiteY32" fmla="*/ 9002 h 10000"/>
              <a:gd name="connsiteX33" fmla="*/ 10000 w 10000"/>
              <a:gd name="connsiteY33" fmla="*/ 10000 h 10000"/>
              <a:gd name="connsiteX0" fmla="*/ 0 w 10000"/>
              <a:gd name="connsiteY0" fmla="*/ 9898 h 10000"/>
              <a:gd name="connsiteX1" fmla="*/ 211 w 10000"/>
              <a:gd name="connsiteY1" fmla="*/ 9577 h 10000"/>
              <a:gd name="connsiteX2" fmla="*/ 245 w 10000"/>
              <a:gd name="connsiteY2" fmla="*/ 8874 h 10000"/>
              <a:gd name="connsiteX3" fmla="*/ 344 w 10000"/>
              <a:gd name="connsiteY3" fmla="*/ 8341 h 10000"/>
              <a:gd name="connsiteX4" fmla="*/ 290 w 10000"/>
              <a:gd name="connsiteY4" fmla="*/ 8236 h 10000"/>
              <a:gd name="connsiteX5" fmla="*/ 429 w 10000"/>
              <a:gd name="connsiteY5" fmla="*/ 6955 h 10000"/>
              <a:gd name="connsiteX6" fmla="*/ 597 w 10000"/>
              <a:gd name="connsiteY6" fmla="*/ 5926 h 10000"/>
              <a:gd name="connsiteX7" fmla="*/ 568 w 10000"/>
              <a:gd name="connsiteY7" fmla="*/ 5342 h 10000"/>
              <a:gd name="connsiteX8" fmla="*/ 535 w 10000"/>
              <a:gd name="connsiteY8" fmla="*/ 4463 h 10000"/>
              <a:gd name="connsiteX9" fmla="*/ 574 w 10000"/>
              <a:gd name="connsiteY9" fmla="*/ 3974 h 10000"/>
              <a:gd name="connsiteX10" fmla="*/ 715 w 10000"/>
              <a:gd name="connsiteY10" fmla="*/ 2791 h 10000"/>
              <a:gd name="connsiteX11" fmla="*/ 743 w 10000"/>
              <a:gd name="connsiteY11" fmla="*/ 1914 h 10000"/>
              <a:gd name="connsiteX12" fmla="*/ 897 w 10000"/>
              <a:gd name="connsiteY12" fmla="*/ 965 h 10000"/>
              <a:gd name="connsiteX13" fmla="*/ 1430 w 10000"/>
              <a:gd name="connsiteY13" fmla="*/ 416 h 10000"/>
              <a:gd name="connsiteX14" fmla="*/ 2110 w 10000"/>
              <a:gd name="connsiteY14" fmla="*/ 71 h 10000"/>
              <a:gd name="connsiteX15" fmla="*/ 3010 w 10000"/>
              <a:gd name="connsiteY15" fmla="*/ 152 h 10000"/>
              <a:gd name="connsiteX16" fmla="*/ 3763 w 10000"/>
              <a:gd name="connsiteY16" fmla="*/ 122 h 10000"/>
              <a:gd name="connsiteX17" fmla="*/ 4607 w 10000"/>
              <a:gd name="connsiteY17" fmla="*/ 0 h 10000"/>
              <a:gd name="connsiteX18" fmla="*/ 5003 w 10000"/>
              <a:gd name="connsiteY18" fmla="*/ 35 h 10000"/>
              <a:gd name="connsiteX19" fmla="*/ 5082 w 10000"/>
              <a:gd name="connsiteY19" fmla="*/ 105 h 10000"/>
              <a:gd name="connsiteX20" fmla="*/ 6339 w 10000"/>
              <a:gd name="connsiteY20" fmla="*/ 35 h 10000"/>
              <a:gd name="connsiteX21" fmla="*/ 6843 w 10000"/>
              <a:gd name="connsiteY21" fmla="*/ 111 h 10000"/>
              <a:gd name="connsiteX22" fmla="*/ 7918 w 10000"/>
              <a:gd name="connsiteY22" fmla="*/ 217 h 10000"/>
              <a:gd name="connsiteX23" fmla="*/ 8789 w 10000"/>
              <a:gd name="connsiteY23" fmla="*/ 569 h 10000"/>
              <a:gd name="connsiteX24" fmla="*/ 9213 w 10000"/>
              <a:gd name="connsiteY24" fmla="*/ 1158 h 10000"/>
              <a:gd name="connsiteX25" fmla="*/ 9331 w 10000"/>
              <a:gd name="connsiteY25" fmla="*/ 1733 h 10000"/>
              <a:gd name="connsiteX26" fmla="*/ 9376 w 10000"/>
              <a:gd name="connsiteY26" fmla="*/ 2497 h 10000"/>
              <a:gd name="connsiteX27" fmla="*/ 9368 w 10000"/>
              <a:gd name="connsiteY27" fmla="*/ 3581 h 10000"/>
              <a:gd name="connsiteX28" fmla="*/ 9344 w 10000"/>
              <a:gd name="connsiteY28" fmla="*/ 4265 h 10000"/>
              <a:gd name="connsiteX29" fmla="*/ 9432 w 10000"/>
              <a:gd name="connsiteY29" fmla="*/ 5169 h 10000"/>
              <a:gd name="connsiteX30" fmla="*/ 9650 w 10000"/>
              <a:gd name="connsiteY30" fmla="*/ 6500 h 10000"/>
              <a:gd name="connsiteX31" fmla="*/ 9826 w 10000"/>
              <a:gd name="connsiteY31" fmla="*/ 8025 h 10000"/>
              <a:gd name="connsiteX32" fmla="*/ 9824 w 10000"/>
              <a:gd name="connsiteY32" fmla="*/ 9002 h 10000"/>
              <a:gd name="connsiteX33" fmla="*/ 10000 w 10000"/>
              <a:gd name="connsiteY33" fmla="*/ 10000 h 10000"/>
              <a:gd name="connsiteX0" fmla="*/ 0 w 10000"/>
              <a:gd name="connsiteY0" fmla="*/ 9898 h 10000"/>
              <a:gd name="connsiteX1" fmla="*/ 173 w 10000"/>
              <a:gd name="connsiteY1" fmla="*/ 9454 h 10000"/>
              <a:gd name="connsiteX2" fmla="*/ 245 w 10000"/>
              <a:gd name="connsiteY2" fmla="*/ 8874 h 10000"/>
              <a:gd name="connsiteX3" fmla="*/ 344 w 10000"/>
              <a:gd name="connsiteY3" fmla="*/ 8341 h 10000"/>
              <a:gd name="connsiteX4" fmla="*/ 290 w 10000"/>
              <a:gd name="connsiteY4" fmla="*/ 8236 h 10000"/>
              <a:gd name="connsiteX5" fmla="*/ 429 w 10000"/>
              <a:gd name="connsiteY5" fmla="*/ 6955 h 10000"/>
              <a:gd name="connsiteX6" fmla="*/ 597 w 10000"/>
              <a:gd name="connsiteY6" fmla="*/ 5926 h 10000"/>
              <a:gd name="connsiteX7" fmla="*/ 568 w 10000"/>
              <a:gd name="connsiteY7" fmla="*/ 5342 h 10000"/>
              <a:gd name="connsiteX8" fmla="*/ 535 w 10000"/>
              <a:gd name="connsiteY8" fmla="*/ 4463 h 10000"/>
              <a:gd name="connsiteX9" fmla="*/ 574 w 10000"/>
              <a:gd name="connsiteY9" fmla="*/ 3974 h 10000"/>
              <a:gd name="connsiteX10" fmla="*/ 715 w 10000"/>
              <a:gd name="connsiteY10" fmla="*/ 2791 h 10000"/>
              <a:gd name="connsiteX11" fmla="*/ 743 w 10000"/>
              <a:gd name="connsiteY11" fmla="*/ 1914 h 10000"/>
              <a:gd name="connsiteX12" fmla="*/ 897 w 10000"/>
              <a:gd name="connsiteY12" fmla="*/ 965 h 10000"/>
              <a:gd name="connsiteX13" fmla="*/ 1430 w 10000"/>
              <a:gd name="connsiteY13" fmla="*/ 416 h 10000"/>
              <a:gd name="connsiteX14" fmla="*/ 2110 w 10000"/>
              <a:gd name="connsiteY14" fmla="*/ 71 h 10000"/>
              <a:gd name="connsiteX15" fmla="*/ 3010 w 10000"/>
              <a:gd name="connsiteY15" fmla="*/ 152 h 10000"/>
              <a:gd name="connsiteX16" fmla="*/ 3763 w 10000"/>
              <a:gd name="connsiteY16" fmla="*/ 122 h 10000"/>
              <a:gd name="connsiteX17" fmla="*/ 4607 w 10000"/>
              <a:gd name="connsiteY17" fmla="*/ 0 h 10000"/>
              <a:gd name="connsiteX18" fmla="*/ 5003 w 10000"/>
              <a:gd name="connsiteY18" fmla="*/ 35 h 10000"/>
              <a:gd name="connsiteX19" fmla="*/ 5082 w 10000"/>
              <a:gd name="connsiteY19" fmla="*/ 105 h 10000"/>
              <a:gd name="connsiteX20" fmla="*/ 6339 w 10000"/>
              <a:gd name="connsiteY20" fmla="*/ 35 h 10000"/>
              <a:gd name="connsiteX21" fmla="*/ 6843 w 10000"/>
              <a:gd name="connsiteY21" fmla="*/ 111 h 10000"/>
              <a:gd name="connsiteX22" fmla="*/ 7918 w 10000"/>
              <a:gd name="connsiteY22" fmla="*/ 217 h 10000"/>
              <a:gd name="connsiteX23" fmla="*/ 8789 w 10000"/>
              <a:gd name="connsiteY23" fmla="*/ 569 h 10000"/>
              <a:gd name="connsiteX24" fmla="*/ 9213 w 10000"/>
              <a:gd name="connsiteY24" fmla="*/ 1158 h 10000"/>
              <a:gd name="connsiteX25" fmla="*/ 9331 w 10000"/>
              <a:gd name="connsiteY25" fmla="*/ 1733 h 10000"/>
              <a:gd name="connsiteX26" fmla="*/ 9376 w 10000"/>
              <a:gd name="connsiteY26" fmla="*/ 2497 h 10000"/>
              <a:gd name="connsiteX27" fmla="*/ 9368 w 10000"/>
              <a:gd name="connsiteY27" fmla="*/ 3581 h 10000"/>
              <a:gd name="connsiteX28" fmla="*/ 9344 w 10000"/>
              <a:gd name="connsiteY28" fmla="*/ 4265 h 10000"/>
              <a:gd name="connsiteX29" fmla="*/ 9432 w 10000"/>
              <a:gd name="connsiteY29" fmla="*/ 5169 h 10000"/>
              <a:gd name="connsiteX30" fmla="*/ 9650 w 10000"/>
              <a:gd name="connsiteY30" fmla="*/ 6500 h 10000"/>
              <a:gd name="connsiteX31" fmla="*/ 9826 w 10000"/>
              <a:gd name="connsiteY31" fmla="*/ 8025 h 10000"/>
              <a:gd name="connsiteX32" fmla="*/ 9824 w 10000"/>
              <a:gd name="connsiteY32" fmla="*/ 9002 h 10000"/>
              <a:gd name="connsiteX33" fmla="*/ 10000 w 10000"/>
              <a:gd name="connsiteY33" fmla="*/ 10000 h 10000"/>
              <a:gd name="connsiteX0" fmla="*/ 0 w 10000"/>
              <a:gd name="connsiteY0" fmla="*/ 9898 h 10000"/>
              <a:gd name="connsiteX1" fmla="*/ 173 w 10000"/>
              <a:gd name="connsiteY1" fmla="*/ 9454 h 10000"/>
              <a:gd name="connsiteX2" fmla="*/ 245 w 10000"/>
              <a:gd name="connsiteY2" fmla="*/ 8874 h 10000"/>
              <a:gd name="connsiteX3" fmla="*/ 344 w 10000"/>
              <a:gd name="connsiteY3" fmla="*/ 8341 h 10000"/>
              <a:gd name="connsiteX4" fmla="*/ 290 w 10000"/>
              <a:gd name="connsiteY4" fmla="*/ 8236 h 10000"/>
              <a:gd name="connsiteX5" fmla="*/ 429 w 10000"/>
              <a:gd name="connsiteY5" fmla="*/ 6955 h 10000"/>
              <a:gd name="connsiteX6" fmla="*/ 597 w 10000"/>
              <a:gd name="connsiteY6" fmla="*/ 5926 h 10000"/>
              <a:gd name="connsiteX7" fmla="*/ 568 w 10000"/>
              <a:gd name="connsiteY7" fmla="*/ 5342 h 10000"/>
              <a:gd name="connsiteX8" fmla="*/ 535 w 10000"/>
              <a:gd name="connsiteY8" fmla="*/ 4463 h 10000"/>
              <a:gd name="connsiteX9" fmla="*/ 574 w 10000"/>
              <a:gd name="connsiteY9" fmla="*/ 3974 h 10000"/>
              <a:gd name="connsiteX10" fmla="*/ 715 w 10000"/>
              <a:gd name="connsiteY10" fmla="*/ 2791 h 10000"/>
              <a:gd name="connsiteX11" fmla="*/ 743 w 10000"/>
              <a:gd name="connsiteY11" fmla="*/ 1914 h 10000"/>
              <a:gd name="connsiteX12" fmla="*/ 897 w 10000"/>
              <a:gd name="connsiteY12" fmla="*/ 965 h 10000"/>
              <a:gd name="connsiteX13" fmla="*/ 1430 w 10000"/>
              <a:gd name="connsiteY13" fmla="*/ 416 h 10000"/>
              <a:gd name="connsiteX14" fmla="*/ 2110 w 10000"/>
              <a:gd name="connsiteY14" fmla="*/ 71 h 10000"/>
              <a:gd name="connsiteX15" fmla="*/ 3010 w 10000"/>
              <a:gd name="connsiteY15" fmla="*/ 152 h 10000"/>
              <a:gd name="connsiteX16" fmla="*/ 3763 w 10000"/>
              <a:gd name="connsiteY16" fmla="*/ 122 h 10000"/>
              <a:gd name="connsiteX17" fmla="*/ 4607 w 10000"/>
              <a:gd name="connsiteY17" fmla="*/ 0 h 10000"/>
              <a:gd name="connsiteX18" fmla="*/ 5003 w 10000"/>
              <a:gd name="connsiteY18" fmla="*/ 35 h 10000"/>
              <a:gd name="connsiteX19" fmla="*/ 5082 w 10000"/>
              <a:gd name="connsiteY19" fmla="*/ 105 h 10000"/>
              <a:gd name="connsiteX20" fmla="*/ 6339 w 10000"/>
              <a:gd name="connsiteY20" fmla="*/ 35 h 10000"/>
              <a:gd name="connsiteX21" fmla="*/ 6843 w 10000"/>
              <a:gd name="connsiteY21" fmla="*/ 111 h 10000"/>
              <a:gd name="connsiteX22" fmla="*/ 7918 w 10000"/>
              <a:gd name="connsiteY22" fmla="*/ 217 h 10000"/>
              <a:gd name="connsiteX23" fmla="*/ 8789 w 10000"/>
              <a:gd name="connsiteY23" fmla="*/ 569 h 10000"/>
              <a:gd name="connsiteX24" fmla="*/ 9213 w 10000"/>
              <a:gd name="connsiteY24" fmla="*/ 1158 h 10000"/>
              <a:gd name="connsiteX25" fmla="*/ 9331 w 10000"/>
              <a:gd name="connsiteY25" fmla="*/ 1733 h 10000"/>
              <a:gd name="connsiteX26" fmla="*/ 9376 w 10000"/>
              <a:gd name="connsiteY26" fmla="*/ 2497 h 10000"/>
              <a:gd name="connsiteX27" fmla="*/ 9368 w 10000"/>
              <a:gd name="connsiteY27" fmla="*/ 3581 h 10000"/>
              <a:gd name="connsiteX28" fmla="*/ 9344 w 10000"/>
              <a:gd name="connsiteY28" fmla="*/ 4265 h 10000"/>
              <a:gd name="connsiteX29" fmla="*/ 9432 w 10000"/>
              <a:gd name="connsiteY29" fmla="*/ 5169 h 10000"/>
              <a:gd name="connsiteX30" fmla="*/ 9650 w 10000"/>
              <a:gd name="connsiteY30" fmla="*/ 6500 h 10000"/>
              <a:gd name="connsiteX31" fmla="*/ 9826 w 10000"/>
              <a:gd name="connsiteY31" fmla="*/ 8025 h 10000"/>
              <a:gd name="connsiteX32" fmla="*/ 9749 w 10000"/>
              <a:gd name="connsiteY32" fmla="*/ 9206 h 10000"/>
              <a:gd name="connsiteX33" fmla="*/ 10000 w 10000"/>
              <a:gd name="connsiteY33" fmla="*/ 10000 h 10000"/>
              <a:gd name="connsiteX0" fmla="*/ 0 w 10000"/>
              <a:gd name="connsiteY0" fmla="*/ 9898 h 10000"/>
              <a:gd name="connsiteX1" fmla="*/ 245 w 10000"/>
              <a:gd name="connsiteY1" fmla="*/ 8874 h 10000"/>
              <a:gd name="connsiteX2" fmla="*/ 344 w 10000"/>
              <a:gd name="connsiteY2" fmla="*/ 8341 h 10000"/>
              <a:gd name="connsiteX3" fmla="*/ 290 w 10000"/>
              <a:gd name="connsiteY3" fmla="*/ 8236 h 10000"/>
              <a:gd name="connsiteX4" fmla="*/ 429 w 10000"/>
              <a:gd name="connsiteY4" fmla="*/ 6955 h 10000"/>
              <a:gd name="connsiteX5" fmla="*/ 597 w 10000"/>
              <a:gd name="connsiteY5" fmla="*/ 5926 h 10000"/>
              <a:gd name="connsiteX6" fmla="*/ 568 w 10000"/>
              <a:gd name="connsiteY6" fmla="*/ 5342 h 10000"/>
              <a:gd name="connsiteX7" fmla="*/ 535 w 10000"/>
              <a:gd name="connsiteY7" fmla="*/ 4463 h 10000"/>
              <a:gd name="connsiteX8" fmla="*/ 574 w 10000"/>
              <a:gd name="connsiteY8" fmla="*/ 3974 h 10000"/>
              <a:gd name="connsiteX9" fmla="*/ 715 w 10000"/>
              <a:gd name="connsiteY9" fmla="*/ 2791 h 10000"/>
              <a:gd name="connsiteX10" fmla="*/ 743 w 10000"/>
              <a:gd name="connsiteY10" fmla="*/ 1914 h 10000"/>
              <a:gd name="connsiteX11" fmla="*/ 897 w 10000"/>
              <a:gd name="connsiteY11" fmla="*/ 965 h 10000"/>
              <a:gd name="connsiteX12" fmla="*/ 1430 w 10000"/>
              <a:gd name="connsiteY12" fmla="*/ 416 h 10000"/>
              <a:gd name="connsiteX13" fmla="*/ 2110 w 10000"/>
              <a:gd name="connsiteY13" fmla="*/ 71 h 10000"/>
              <a:gd name="connsiteX14" fmla="*/ 3010 w 10000"/>
              <a:gd name="connsiteY14" fmla="*/ 152 h 10000"/>
              <a:gd name="connsiteX15" fmla="*/ 3763 w 10000"/>
              <a:gd name="connsiteY15" fmla="*/ 122 h 10000"/>
              <a:gd name="connsiteX16" fmla="*/ 4607 w 10000"/>
              <a:gd name="connsiteY16" fmla="*/ 0 h 10000"/>
              <a:gd name="connsiteX17" fmla="*/ 5003 w 10000"/>
              <a:gd name="connsiteY17" fmla="*/ 35 h 10000"/>
              <a:gd name="connsiteX18" fmla="*/ 5082 w 10000"/>
              <a:gd name="connsiteY18" fmla="*/ 105 h 10000"/>
              <a:gd name="connsiteX19" fmla="*/ 6339 w 10000"/>
              <a:gd name="connsiteY19" fmla="*/ 35 h 10000"/>
              <a:gd name="connsiteX20" fmla="*/ 6843 w 10000"/>
              <a:gd name="connsiteY20" fmla="*/ 111 h 10000"/>
              <a:gd name="connsiteX21" fmla="*/ 7918 w 10000"/>
              <a:gd name="connsiteY21" fmla="*/ 217 h 10000"/>
              <a:gd name="connsiteX22" fmla="*/ 8789 w 10000"/>
              <a:gd name="connsiteY22" fmla="*/ 569 h 10000"/>
              <a:gd name="connsiteX23" fmla="*/ 9213 w 10000"/>
              <a:gd name="connsiteY23" fmla="*/ 1158 h 10000"/>
              <a:gd name="connsiteX24" fmla="*/ 9331 w 10000"/>
              <a:gd name="connsiteY24" fmla="*/ 1733 h 10000"/>
              <a:gd name="connsiteX25" fmla="*/ 9376 w 10000"/>
              <a:gd name="connsiteY25" fmla="*/ 2497 h 10000"/>
              <a:gd name="connsiteX26" fmla="*/ 9368 w 10000"/>
              <a:gd name="connsiteY26" fmla="*/ 3581 h 10000"/>
              <a:gd name="connsiteX27" fmla="*/ 9344 w 10000"/>
              <a:gd name="connsiteY27" fmla="*/ 4265 h 10000"/>
              <a:gd name="connsiteX28" fmla="*/ 9432 w 10000"/>
              <a:gd name="connsiteY28" fmla="*/ 5169 h 10000"/>
              <a:gd name="connsiteX29" fmla="*/ 9650 w 10000"/>
              <a:gd name="connsiteY29" fmla="*/ 6500 h 10000"/>
              <a:gd name="connsiteX30" fmla="*/ 9826 w 10000"/>
              <a:gd name="connsiteY30" fmla="*/ 8025 h 10000"/>
              <a:gd name="connsiteX31" fmla="*/ 9749 w 10000"/>
              <a:gd name="connsiteY31" fmla="*/ 9206 h 10000"/>
              <a:gd name="connsiteX32" fmla="*/ 10000 w 10000"/>
              <a:gd name="connsiteY32" fmla="*/ 10000 h 10000"/>
              <a:gd name="connsiteX0" fmla="*/ 0 w 10000"/>
              <a:gd name="connsiteY0" fmla="*/ 9898 h 10000"/>
              <a:gd name="connsiteX1" fmla="*/ 95 w 10000"/>
              <a:gd name="connsiteY1" fmla="*/ 9078 h 10000"/>
              <a:gd name="connsiteX2" fmla="*/ 344 w 10000"/>
              <a:gd name="connsiteY2" fmla="*/ 8341 h 10000"/>
              <a:gd name="connsiteX3" fmla="*/ 290 w 10000"/>
              <a:gd name="connsiteY3" fmla="*/ 8236 h 10000"/>
              <a:gd name="connsiteX4" fmla="*/ 429 w 10000"/>
              <a:gd name="connsiteY4" fmla="*/ 6955 h 10000"/>
              <a:gd name="connsiteX5" fmla="*/ 597 w 10000"/>
              <a:gd name="connsiteY5" fmla="*/ 5926 h 10000"/>
              <a:gd name="connsiteX6" fmla="*/ 568 w 10000"/>
              <a:gd name="connsiteY6" fmla="*/ 5342 h 10000"/>
              <a:gd name="connsiteX7" fmla="*/ 535 w 10000"/>
              <a:gd name="connsiteY7" fmla="*/ 4463 h 10000"/>
              <a:gd name="connsiteX8" fmla="*/ 574 w 10000"/>
              <a:gd name="connsiteY8" fmla="*/ 3974 h 10000"/>
              <a:gd name="connsiteX9" fmla="*/ 715 w 10000"/>
              <a:gd name="connsiteY9" fmla="*/ 2791 h 10000"/>
              <a:gd name="connsiteX10" fmla="*/ 743 w 10000"/>
              <a:gd name="connsiteY10" fmla="*/ 1914 h 10000"/>
              <a:gd name="connsiteX11" fmla="*/ 897 w 10000"/>
              <a:gd name="connsiteY11" fmla="*/ 965 h 10000"/>
              <a:gd name="connsiteX12" fmla="*/ 1430 w 10000"/>
              <a:gd name="connsiteY12" fmla="*/ 416 h 10000"/>
              <a:gd name="connsiteX13" fmla="*/ 2110 w 10000"/>
              <a:gd name="connsiteY13" fmla="*/ 71 h 10000"/>
              <a:gd name="connsiteX14" fmla="*/ 3010 w 10000"/>
              <a:gd name="connsiteY14" fmla="*/ 152 h 10000"/>
              <a:gd name="connsiteX15" fmla="*/ 3763 w 10000"/>
              <a:gd name="connsiteY15" fmla="*/ 122 h 10000"/>
              <a:gd name="connsiteX16" fmla="*/ 4607 w 10000"/>
              <a:gd name="connsiteY16" fmla="*/ 0 h 10000"/>
              <a:gd name="connsiteX17" fmla="*/ 5003 w 10000"/>
              <a:gd name="connsiteY17" fmla="*/ 35 h 10000"/>
              <a:gd name="connsiteX18" fmla="*/ 5082 w 10000"/>
              <a:gd name="connsiteY18" fmla="*/ 105 h 10000"/>
              <a:gd name="connsiteX19" fmla="*/ 6339 w 10000"/>
              <a:gd name="connsiteY19" fmla="*/ 35 h 10000"/>
              <a:gd name="connsiteX20" fmla="*/ 6843 w 10000"/>
              <a:gd name="connsiteY20" fmla="*/ 111 h 10000"/>
              <a:gd name="connsiteX21" fmla="*/ 7918 w 10000"/>
              <a:gd name="connsiteY21" fmla="*/ 217 h 10000"/>
              <a:gd name="connsiteX22" fmla="*/ 8789 w 10000"/>
              <a:gd name="connsiteY22" fmla="*/ 569 h 10000"/>
              <a:gd name="connsiteX23" fmla="*/ 9213 w 10000"/>
              <a:gd name="connsiteY23" fmla="*/ 1158 h 10000"/>
              <a:gd name="connsiteX24" fmla="*/ 9331 w 10000"/>
              <a:gd name="connsiteY24" fmla="*/ 1733 h 10000"/>
              <a:gd name="connsiteX25" fmla="*/ 9376 w 10000"/>
              <a:gd name="connsiteY25" fmla="*/ 2497 h 10000"/>
              <a:gd name="connsiteX26" fmla="*/ 9368 w 10000"/>
              <a:gd name="connsiteY26" fmla="*/ 3581 h 10000"/>
              <a:gd name="connsiteX27" fmla="*/ 9344 w 10000"/>
              <a:gd name="connsiteY27" fmla="*/ 4265 h 10000"/>
              <a:gd name="connsiteX28" fmla="*/ 9432 w 10000"/>
              <a:gd name="connsiteY28" fmla="*/ 5169 h 10000"/>
              <a:gd name="connsiteX29" fmla="*/ 9650 w 10000"/>
              <a:gd name="connsiteY29" fmla="*/ 6500 h 10000"/>
              <a:gd name="connsiteX30" fmla="*/ 9826 w 10000"/>
              <a:gd name="connsiteY30" fmla="*/ 8025 h 10000"/>
              <a:gd name="connsiteX31" fmla="*/ 9749 w 10000"/>
              <a:gd name="connsiteY31" fmla="*/ 9206 h 10000"/>
              <a:gd name="connsiteX32" fmla="*/ 10000 w 10000"/>
              <a:gd name="connsiteY32" fmla="*/ 10000 h 10000"/>
              <a:gd name="connsiteX0" fmla="*/ 0 w 10000"/>
              <a:gd name="connsiteY0" fmla="*/ 9898 h 10000"/>
              <a:gd name="connsiteX1" fmla="*/ 95 w 10000"/>
              <a:gd name="connsiteY1" fmla="*/ 9078 h 10000"/>
              <a:gd name="connsiteX2" fmla="*/ 344 w 10000"/>
              <a:gd name="connsiteY2" fmla="*/ 8341 h 10000"/>
              <a:gd name="connsiteX3" fmla="*/ 177 w 10000"/>
              <a:gd name="connsiteY3" fmla="*/ 8072 h 10000"/>
              <a:gd name="connsiteX4" fmla="*/ 429 w 10000"/>
              <a:gd name="connsiteY4" fmla="*/ 6955 h 10000"/>
              <a:gd name="connsiteX5" fmla="*/ 597 w 10000"/>
              <a:gd name="connsiteY5" fmla="*/ 5926 h 10000"/>
              <a:gd name="connsiteX6" fmla="*/ 568 w 10000"/>
              <a:gd name="connsiteY6" fmla="*/ 5342 h 10000"/>
              <a:gd name="connsiteX7" fmla="*/ 535 w 10000"/>
              <a:gd name="connsiteY7" fmla="*/ 4463 h 10000"/>
              <a:gd name="connsiteX8" fmla="*/ 574 w 10000"/>
              <a:gd name="connsiteY8" fmla="*/ 3974 h 10000"/>
              <a:gd name="connsiteX9" fmla="*/ 715 w 10000"/>
              <a:gd name="connsiteY9" fmla="*/ 2791 h 10000"/>
              <a:gd name="connsiteX10" fmla="*/ 743 w 10000"/>
              <a:gd name="connsiteY10" fmla="*/ 1914 h 10000"/>
              <a:gd name="connsiteX11" fmla="*/ 897 w 10000"/>
              <a:gd name="connsiteY11" fmla="*/ 965 h 10000"/>
              <a:gd name="connsiteX12" fmla="*/ 1430 w 10000"/>
              <a:gd name="connsiteY12" fmla="*/ 416 h 10000"/>
              <a:gd name="connsiteX13" fmla="*/ 2110 w 10000"/>
              <a:gd name="connsiteY13" fmla="*/ 71 h 10000"/>
              <a:gd name="connsiteX14" fmla="*/ 3010 w 10000"/>
              <a:gd name="connsiteY14" fmla="*/ 152 h 10000"/>
              <a:gd name="connsiteX15" fmla="*/ 3763 w 10000"/>
              <a:gd name="connsiteY15" fmla="*/ 122 h 10000"/>
              <a:gd name="connsiteX16" fmla="*/ 4607 w 10000"/>
              <a:gd name="connsiteY16" fmla="*/ 0 h 10000"/>
              <a:gd name="connsiteX17" fmla="*/ 5003 w 10000"/>
              <a:gd name="connsiteY17" fmla="*/ 35 h 10000"/>
              <a:gd name="connsiteX18" fmla="*/ 5082 w 10000"/>
              <a:gd name="connsiteY18" fmla="*/ 105 h 10000"/>
              <a:gd name="connsiteX19" fmla="*/ 6339 w 10000"/>
              <a:gd name="connsiteY19" fmla="*/ 35 h 10000"/>
              <a:gd name="connsiteX20" fmla="*/ 6843 w 10000"/>
              <a:gd name="connsiteY20" fmla="*/ 111 h 10000"/>
              <a:gd name="connsiteX21" fmla="*/ 7918 w 10000"/>
              <a:gd name="connsiteY21" fmla="*/ 217 h 10000"/>
              <a:gd name="connsiteX22" fmla="*/ 8789 w 10000"/>
              <a:gd name="connsiteY22" fmla="*/ 569 h 10000"/>
              <a:gd name="connsiteX23" fmla="*/ 9213 w 10000"/>
              <a:gd name="connsiteY23" fmla="*/ 1158 h 10000"/>
              <a:gd name="connsiteX24" fmla="*/ 9331 w 10000"/>
              <a:gd name="connsiteY24" fmla="*/ 1733 h 10000"/>
              <a:gd name="connsiteX25" fmla="*/ 9376 w 10000"/>
              <a:gd name="connsiteY25" fmla="*/ 2497 h 10000"/>
              <a:gd name="connsiteX26" fmla="*/ 9368 w 10000"/>
              <a:gd name="connsiteY26" fmla="*/ 3581 h 10000"/>
              <a:gd name="connsiteX27" fmla="*/ 9344 w 10000"/>
              <a:gd name="connsiteY27" fmla="*/ 4265 h 10000"/>
              <a:gd name="connsiteX28" fmla="*/ 9432 w 10000"/>
              <a:gd name="connsiteY28" fmla="*/ 5169 h 10000"/>
              <a:gd name="connsiteX29" fmla="*/ 9650 w 10000"/>
              <a:gd name="connsiteY29" fmla="*/ 6500 h 10000"/>
              <a:gd name="connsiteX30" fmla="*/ 9826 w 10000"/>
              <a:gd name="connsiteY30" fmla="*/ 8025 h 10000"/>
              <a:gd name="connsiteX31" fmla="*/ 9749 w 10000"/>
              <a:gd name="connsiteY31" fmla="*/ 9206 h 10000"/>
              <a:gd name="connsiteX32" fmla="*/ 10000 w 10000"/>
              <a:gd name="connsiteY32" fmla="*/ 10000 h 10000"/>
              <a:gd name="connsiteX0" fmla="*/ 0 w 10000"/>
              <a:gd name="connsiteY0" fmla="*/ 9898 h 10000"/>
              <a:gd name="connsiteX1" fmla="*/ 95 w 10000"/>
              <a:gd name="connsiteY1" fmla="*/ 9078 h 10000"/>
              <a:gd name="connsiteX2" fmla="*/ 344 w 10000"/>
              <a:gd name="connsiteY2" fmla="*/ 8341 h 10000"/>
              <a:gd name="connsiteX3" fmla="*/ 429 w 10000"/>
              <a:gd name="connsiteY3" fmla="*/ 6955 h 10000"/>
              <a:gd name="connsiteX4" fmla="*/ 597 w 10000"/>
              <a:gd name="connsiteY4" fmla="*/ 5926 h 10000"/>
              <a:gd name="connsiteX5" fmla="*/ 568 w 10000"/>
              <a:gd name="connsiteY5" fmla="*/ 5342 h 10000"/>
              <a:gd name="connsiteX6" fmla="*/ 535 w 10000"/>
              <a:gd name="connsiteY6" fmla="*/ 4463 h 10000"/>
              <a:gd name="connsiteX7" fmla="*/ 574 w 10000"/>
              <a:gd name="connsiteY7" fmla="*/ 3974 h 10000"/>
              <a:gd name="connsiteX8" fmla="*/ 715 w 10000"/>
              <a:gd name="connsiteY8" fmla="*/ 2791 h 10000"/>
              <a:gd name="connsiteX9" fmla="*/ 743 w 10000"/>
              <a:gd name="connsiteY9" fmla="*/ 1914 h 10000"/>
              <a:gd name="connsiteX10" fmla="*/ 897 w 10000"/>
              <a:gd name="connsiteY10" fmla="*/ 965 h 10000"/>
              <a:gd name="connsiteX11" fmla="*/ 1430 w 10000"/>
              <a:gd name="connsiteY11" fmla="*/ 416 h 10000"/>
              <a:gd name="connsiteX12" fmla="*/ 2110 w 10000"/>
              <a:gd name="connsiteY12" fmla="*/ 71 h 10000"/>
              <a:gd name="connsiteX13" fmla="*/ 3010 w 10000"/>
              <a:gd name="connsiteY13" fmla="*/ 152 h 10000"/>
              <a:gd name="connsiteX14" fmla="*/ 3763 w 10000"/>
              <a:gd name="connsiteY14" fmla="*/ 122 h 10000"/>
              <a:gd name="connsiteX15" fmla="*/ 4607 w 10000"/>
              <a:gd name="connsiteY15" fmla="*/ 0 h 10000"/>
              <a:gd name="connsiteX16" fmla="*/ 5003 w 10000"/>
              <a:gd name="connsiteY16" fmla="*/ 35 h 10000"/>
              <a:gd name="connsiteX17" fmla="*/ 5082 w 10000"/>
              <a:gd name="connsiteY17" fmla="*/ 105 h 10000"/>
              <a:gd name="connsiteX18" fmla="*/ 6339 w 10000"/>
              <a:gd name="connsiteY18" fmla="*/ 35 h 10000"/>
              <a:gd name="connsiteX19" fmla="*/ 6843 w 10000"/>
              <a:gd name="connsiteY19" fmla="*/ 111 h 10000"/>
              <a:gd name="connsiteX20" fmla="*/ 7918 w 10000"/>
              <a:gd name="connsiteY20" fmla="*/ 217 h 10000"/>
              <a:gd name="connsiteX21" fmla="*/ 8789 w 10000"/>
              <a:gd name="connsiteY21" fmla="*/ 569 h 10000"/>
              <a:gd name="connsiteX22" fmla="*/ 9213 w 10000"/>
              <a:gd name="connsiteY22" fmla="*/ 1158 h 10000"/>
              <a:gd name="connsiteX23" fmla="*/ 9331 w 10000"/>
              <a:gd name="connsiteY23" fmla="*/ 1733 h 10000"/>
              <a:gd name="connsiteX24" fmla="*/ 9376 w 10000"/>
              <a:gd name="connsiteY24" fmla="*/ 2497 h 10000"/>
              <a:gd name="connsiteX25" fmla="*/ 9368 w 10000"/>
              <a:gd name="connsiteY25" fmla="*/ 3581 h 10000"/>
              <a:gd name="connsiteX26" fmla="*/ 9344 w 10000"/>
              <a:gd name="connsiteY26" fmla="*/ 4265 h 10000"/>
              <a:gd name="connsiteX27" fmla="*/ 9432 w 10000"/>
              <a:gd name="connsiteY27" fmla="*/ 5169 h 10000"/>
              <a:gd name="connsiteX28" fmla="*/ 9650 w 10000"/>
              <a:gd name="connsiteY28" fmla="*/ 6500 h 10000"/>
              <a:gd name="connsiteX29" fmla="*/ 9826 w 10000"/>
              <a:gd name="connsiteY29" fmla="*/ 8025 h 10000"/>
              <a:gd name="connsiteX30" fmla="*/ 9749 w 10000"/>
              <a:gd name="connsiteY30" fmla="*/ 9206 h 10000"/>
              <a:gd name="connsiteX31" fmla="*/ 10000 w 10000"/>
              <a:gd name="connsiteY31" fmla="*/ 10000 h 10000"/>
              <a:gd name="connsiteX0" fmla="*/ 0 w 10000"/>
              <a:gd name="connsiteY0" fmla="*/ 9898 h 10000"/>
              <a:gd name="connsiteX1" fmla="*/ 95 w 10000"/>
              <a:gd name="connsiteY1" fmla="*/ 9078 h 10000"/>
              <a:gd name="connsiteX2" fmla="*/ 269 w 10000"/>
              <a:gd name="connsiteY2" fmla="*/ 8177 h 10000"/>
              <a:gd name="connsiteX3" fmla="*/ 429 w 10000"/>
              <a:gd name="connsiteY3" fmla="*/ 6955 h 10000"/>
              <a:gd name="connsiteX4" fmla="*/ 597 w 10000"/>
              <a:gd name="connsiteY4" fmla="*/ 5926 h 10000"/>
              <a:gd name="connsiteX5" fmla="*/ 568 w 10000"/>
              <a:gd name="connsiteY5" fmla="*/ 5342 h 10000"/>
              <a:gd name="connsiteX6" fmla="*/ 535 w 10000"/>
              <a:gd name="connsiteY6" fmla="*/ 4463 h 10000"/>
              <a:gd name="connsiteX7" fmla="*/ 574 w 10000"/>
              <a:gd name="connsiteY7" fmla="*/ 3974 h 10000"/>
              <a:gd name="connsiteX8" fmla="*/ 715 w 10000"/>
              <a:gd name="connsiteY8" fmla="*/ 2791 h 10000"/>
              <a:gd name="connsiteX9" fmla="*/ 743 w 10000"/>
              <a:gd name="connsiteY9" fmla="*/ 1914 h 10000"/>
              <a:gd name="connsiteX10" fmla="*/ 897 w 10000"/>
              <a:gd name="connsiteY10" fmla="*/ 965 h 10000"/>
              <a:gd name="connsiteX11" fmla="*/ 1430 w 10000"/>
              <a:gd name="connsiteY11" fmla="*/ 416 h 10000"/>
              <a:gd name="connsiteX12" fmla="*/ 2110 w 10000"/>
              <a:gd name="connsiteY12" fmla="*/ 71 h 10000"/>
              <a:gd name="connsiteX13" fmla="*/ 3010 w 10000"/>
              <a:gd name="connsiteY13" fmla="*/ 152 h 10000"/>
              <a:gd name="connsiteX14" fmla="*/ 3763 w 10000"/>
              <a:gd name="connsiteY14" fmla="*/ 122 h 10000"/>
              <a:gd name="connsiteX15" fmla="*/ 4607 w 10000"/>
              <a:gd name="connsiteY15" fmla="*/ 0 h 10000"/>
              <a:gd name="connsiteX16" fmla="*/ 5003 w 10000"/>
              <a:gd name="connsiteY16" fmla="*/ 35 h 10000"/>
              <a:gd name="connsiteX17" fmla="*/ 5082 w 10000"/>
              <a:gd name="connsiteY17" fmla="*/ 105 h 10000"/>
              <a:gd name="connsiteX18" fmla="*/ 6339 w 10000"/>
              <a:gd name="connsiteY18" fmla="*/ 35 h 10000"/>
              <a:gd name="connsiteX19" fmla="*/ 6843 w 10000"/>
              <a:gd name="connsiteY19" fmla="*/ 111 h 10000"/>
              <a:gd name="connsiteX20" fmla="*/ 7918 w 10000"/>
              <a:gd name="connsiteY20" fmla="*/ 217 h 10000"/>
              <a:gd name="connsiteX21" fmla="*/ 8789 w 10000"/>
              <a:gd name="connsiteY21" fmla="*/ 569 h 10000"/>
              <a:gd name="connsiteX22" fmla="*/ 9213 w 10000"/>
              <a:gd name="connsiteY22" fmla="*/ 1158 h 10000"/>
              <a:gd name="connsiteX23" fmla="*/ 9331 w 10000"/>
              <a:gd name="connsiteY23" fmla="*/ 1733 h 10000"/>
              <a:gd name="connsiteX24" fmla="*/ 9376 w 10000"/>
              <a:gd name="connsiteY24" fmla="*/ 2497 h 10000"/>
              <a:gd name="connsiteX25" fmla="*/ 9368 w 10000"/>
              <a:gd name="connsiteY25" fmla="*/ 3581 h 10000"/>
              <a:gd name="connsiteX26" fmla="*/ 9344 w 10000"/>
              <a:gd name="connsiteY26" fmla="*/ 4265 h 10000"/>
              <a:gd name="connsiteX27" fmla="*/ 9432 w 10000"/>
              <a:gd name="connsiteY27" fmla="*/ 5169 h 10000"/>
              <a:gd name="connsiteX28" fmla="*/ 9650 w 10000"/>
              <a:gd name="connsiteY28" fmla="*/ 6500 h 10000"/>
              <a:gd name="connsiteX29" fmla="*/ 9826 w 10000"/>
              <a:gd name="connsiteY29" fmla="*/ 8025 h 10000"/>
              <a:gd name="connsiteX30" fmla="*/ 9749 w 10000"/>
              <a:gd name="connsiteY30" fmla="*/ 9206 h 10000"/>
              <a:gd name="connsiteX31" fmla="*/ 10000 w 10000"/>
              <a:gd name="connsiteY31" fmla="*/ 10000 h 10000"/>
              <a:gd name="connsiteX0" fmla="*/ 0 w 10033"/>
              <a:gd name="connsiteY0" fmla="*/ 9898 h 10000"/>
              <a:gd name="connsiteX1" fmla="*/ 95 w 10033"/>
              <a:gd name="connsiteY1" fmla="*/ 9078 h 10000"/>
              <a:gd name="connsiteX2" fmla="*/ 269 w 10033"/>
              <a:gd name="connsiteY2" fmla="*/ 8177 h 10000"/>
              <a:gd name="connsiteX3" fmla="*/ 429 w 10033"/>
              <a:gd name="connsiteY3" fmla="*/ 6955 h 10000"/>
              <a:gd name="connsiteX4" fmla="*/ 597 w 10033"/>
              <a:gd name="connsiteY4" fmla="*/ 5926 h 10000"/>
              <a:gd name="connsiteX5" fmla="*/ 568 w 10033"/>
              <a:gd name="connsiteY5" fmla="*/ 5342 h 10000"/>
              <a:gd name="connsiteX6" fmla="*/ 535 w 10033"/>
              <a:gd name="connsiteY6" fmla="*/ 4463 h 10000"/>
              <a:gd name="connsiteX7" fmla="*/ 574 w 10033"/>
              <a:gd name="connsiteY7" fmla="*/ 3974 h 10000"/>
              <a:gd name="connsiteX8" fmla="*/ 715 w 10033"/>
              <a:gd name="connsiteY8" fmla="*/ 2791 h 10000"/>
              <a:gd name="connsiteX9" fmla="*/ 743 w 10033"/>
              <a:gd name="connsiteY9" fmla="*/ 1914 h 10000"/>
              <a:gd name="connsiteX10" fmla="*/ 897 w 10033"/>
              <a:gd name="connsiteY10" fmla="*/ 965 h 10000"/>
              <a:gd name="connsiteX11" fmla="*/ 1430 w 10033"/>
              <a:gd name="connsiteY11" fmla="*/ 416 h 10000"/>
              <a:gd name="connsiteX12" fmla="*/ 2110 w 10033"/>
              <a:gd name="connsiteY12" fmla="*/ 71 h 10000"/>
              <a:gd name="connsiteX13" fmla="*/ 3010 w 10033"/>
              <a:gd name="connsiteY13" fmla="*/ 152 h 10000"/>
              <a:gd name="connsiteX14" fmla="*/ 3763 w 10033"/>
              <a:gd name="connsiteY14" fmla="*/ 122 h 10000"/>
              <a:gd name="connsiteX15" fmla="*/ 4607 w 10033"/>
              <a:gd name="connsiteY15" fmla="*/ 0 h 10000"/>
              <a:gd name="connsiteX16" fmla="*/ 5003 w 10033"/>
              <a:gd name="connsiteY16" fmla="*/ 35 h 10000"/>
              <a:gd name="connsiteX17" fmla="*/ 5082 w 10033"/>
              <a:gd name="connsiteY17" fmla="*/ 105 h 10000"/>
              <a:gd name="connsiteX18" fmla="*/ 6339 w 10033"/>
              <a:gd name="connsiteY18" fmla="*/ 35 h 10000"/>
              <a:gd name="connsiteX19" fmla="*/ 6843 w 10033"/>
              <a:gd name="connsiteY19" fmla="*/ 111 h 10000"/>
              <a:gd name="connsiteX20" fmla="*/ 7918 w 10033"/>
              <a:gd name="connsiteY20" fmla="*/ 217 h 10000"/>
              <a:gd name="connsiteX21" fmla="*/ 8789 w 10033"/>
              <a:gd name="connsiteY21" fmla="*/ 569 h 10000"/>
              <a:gd name="connsiteX22" fmla="*/ 9213 w 10033"/>
              <a:gd name="connsiteY22" fmla="*/ 1158 h 10000"/>
              <a:gd name="connsiteX23" fmla="*/ 9331 w 10033"/>
              <a:gd name="connsiteY23" fmla="*/ 1733 h 10000"/>
              <a:gd name="connsiteX24" fmla="*/ 9376 w 10033"/>
              <a:gd name="connsiteY24" fmla="*/ 2497 h 10000"/>
              <a:gd name="connsiteX25" fmla="*/ 9368 w 10033"/>
              <a:gd name="connsiteY25" fmla="*/ 3581 h 10000"/>
              <a:gd name="connsiteX26" fmla="*/ 9344 w 10033"/>
              <a:gd name="connsiteY26" fmla="*/ 4265 h 10000"/>
              <a:gd name="connsiteX27" fmla="*/ 9432 w 10033"/>
              <a:gd name="connsiteY27" fmla="*/ 5169 h 10000"/>
              <a:gd name="connsiteX28" fmla="*/ 9650 w 10033"/>
              <a:gd name="connsiteY28" fmla="*/ 6500 h 10000"/>
              <a:gd name="connsiteX29" fmla="*/ 9826 w 10033"/>
              <a:gd name="connsiteY29" fmla="*/ 8025 h 10000"/>
              <a:gd name="connsiteX30" fmla="*/ 10012 w 10033"/>
              <a:gd name="connsiteY30" fmla="*/ 9329 h 10000"/>
              <a:gd name="connsiteX31" fmla="*/ 10000 w 10033"/>
              <a:gd name="connsiteY31" fmla="*/ 10000 h 10000"/>
              <a:gd name="connsiteX0" fmla="*/ 0 w 10033"/>
              <a:gd name="connsiteY0" fmla="*/ 9916 h 10018"/>
              <a:gd name="connsiteX1" fmla="*/ 95 w 10033"/>
              <a:gd name="connsiteY1" fmla="*/ 9096 h 10018"/>
              <a:gd name="connsiteX2" fmla="*/ 269 w 10033"/>
              <a:gd name="connsiteY2" fmla="*/ 8195 h 10018"/>
              <a:gd name="connsiteX3" fmla="*/ 429 w 10033"/>
              <a:gd name="connsiteY3" fmla="*/ 6973 h 10018"/>
              <a:gd name="connsiteX4" fmla="*/ 597 w 10033"/>
              <a:gd name="connsiteY4" fmla="*/ 5944 h 10018"/>
              <a:gd name="connsiteX5" fmla="*/ 568 w 10033"/>
              <a:gd name="connsiteY5" fmla="*/ 5360 h 10018"/>
              <a:gd name="connsiteX6" fmla="*/ 535 w 10033"/>
              <a:gd name="connsiteY6" fmla="*/ 4481 h 10018"/>
              <a:gd name="connsiteX7" fmla="*/ 574 w 10033"/>
              <a:gd name="connsiteY7" fmla="*/ 3992 h 10018"/>
              <a:gd name="connsiteX8" fmla="*/ 715 w 10033"/>
              <a:gd name="connsiteY8" fmla="*/ 2809 h 10018"/>
              <a:gd name="connsiteX9" fmla="*/ 743 w 10033"/>
              <a:gd name="connsiteY9" fmla="*/ 1932 h 10018"/>
              <a:gd name="connsiteX10" fmla="*/ 897 w 10033"/>
              <a:gd name="connsiteY10" fmla="*/ 983 h 10018"/>
              <a:gd name="connsiteX11" fmla="*/ 1430 w 10033"/>
              <a:gd name="connsiteY11" fmla="*/ 434 h 10018"/>
              <a:gd name="connsiteX12" fmla="*/ 2110 w 10033"/>
              <a:gd name="connsiteY12" fmla="*/ 89 h 10018"/>
              <a:gd name="connsiteX13" fmla="*/ 3010 w 10033"/>
              <a:gd name="connsiteY13" fmla="*/ 170 h 10018"/>
              <a:gd name="connsiteX14" fmla="*/ 3763 w 10033"/>
              <a:gd name="connsiteY14" fmla="*/ 140 h 10018"/>
              <a:gd name="connsiteX15" fmla="*/ 4607 w 10033"/>
              <a:gd name="connsiteY15" fmla="*/ 18 h 10018"/>
              <a:gd name="connsiteX16" fmla="*/ 5003 w 10033"/>
              <a:gd name="connsiteY16" fmla="*/ 53 h 10018"/>
              <a:gd name="connsiteX17" fmla="*/ 5570 w 10033"/>
              <a:gd name="connsiteY17" fmla="*/ 0 h 10018"/>
              <a:gd name="connsiteX18" fmla="*/ 6339 w 10033"/>
              <a:gd name="connsiteY18" fmla="*/ 53 h 10018"/>
              <a:gd name="connsiteX19" fmla="*/ 6843 w 10033"/>
              <a:gd name="connsiteY19" fmla="*/ 129 h 10018"/>
              <a:gd name="connsiteX20" fmla="*/ 7918 w 10033"/>
              <a:gd name="connsiteY20" fmla="*/ 235 h 10018"/>
              <a:gd name="connsiteX21" fmla="*/ 8789 w 10033"/>
              <a:gd name="connsiteY21" fmla="*/ 587 h 10018"/>
              <a:gd name="connsiteX22" fmla="*/ 9213 w 10033"/>
              <a:gd name="connsiteY22" fmla="*/ 1176 h 10018"/>
              <a:gd name="connsiteX23" fmla="*/ 9331 w 10033"/>
              <a:gd name="connsiteY23" fmla="*/ 1751 h 10018"/>
              <a:gd name="connsiteX24" fmla="*/ 9376 w 10033"/>
              <a:gd name="connsiteY24" fmla="*/ 2515 h 10018"/>
              <a:gd name="connsiteX25" fmla="*/ 9368 w 10033"/>
              <a:gd name="connsiteY25" fmla="*/ 3599 h 10018"/>
              <a:gd name="connsiteX26" fmla="*/ 9344 w 10033"/>
              <a:gd name="connsiteY26" fmla="*/ 4283 h 10018"/>
              <a:gd name="connsiteX27" fmla="*/ 9432 w 10033"/>
              <a:gd name="connsiteY27" fmla="*/ 5187 h 10018"/>
              <a:gd name="connsiteX28" fmla="*/ 9650 w 10033"/>
              <a:gd name="connsiteY28" fmla="*/ 6518 h 10018"/>
              <a:gd name="connsiteX29" fmla="*/ 9826 w 10033"/>
              <a:gd name="connsiteY29" fmla="*/ 8043 h 10018"/>
              <a:gd name="connsiteX30" fmla="*/ 10012 w 10033"/>
              <a:gd name="connsiteY30" fmla="*/ 9347 h 10018"/>
              <a:gd name="connsiteX31" fmla="*/ 10000 w 10033"/>
              <a:gd name="connsiteY31" fmla="*/ 10018 h 10018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597 w 10033"/>
              <a:gd name="connsiteY4" fmla="*/ 5990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715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3010 w 10033"/>
              <a:gd name="connsiteY13" fmla="*/ 216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03 w 10033"/>
              <a:gd name="connsiteY16" fmla="*/ 99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7918 w 10033"/>
              <a:gd name="connsiteY20" fmla="*/ 281 h 10064"/>
              <a:gd name="connsiteX21" fmla="*/ 8789 w 10033"/>
              <a:gd name="connsiteY21" fmla="*/ 633 h 10064"/>
              <a:gd name="connsiteX22" fmla="*/ 9213 w 10033"/>
              <a:gd name="connsiteY22" fmla="*/ 1222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368 w 10033"/>
              <a:gd name="connsiteY25" fmla="*/ 3645 h 10064"/>
              <a:gd name="connsiteX26" fmla="*/ 9344 w 10033"/>
              <a:gd name="connsiteY26" fmla="*/ 4329 h 10064"/>
              <a:gd name="connsiteX27" fmla="*/ 9432 w 10033"/>
              <a:gd name="connsiteY27" fmla="*/ 5233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597 w 10033"/>
              <a:gd name="connsiteY4" fmla="*/ 5990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715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3010 w 10033"/>
              <a:gd name="connsiteY13" fmla="*/ 216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03 w 10033"/>
              <a:gd name="connsiteY16" fmla="*/ 99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7918 w 10033"/>
              <a:gd name="connsiteY20" fmla="*/ 281 h 10064"/>
              <a:gd name="connsiteX21" fmla="*/ 8789 w 10033"/>
              <a:gd name="connsiteY21" fmla="*/ 633 h 10064"/>
              <a:gd name="connsiteX22" fmla="*/ 9213 w 10033"/>
              <a:gd name="connsiteY22" fmla="*/ 1222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368 w 10033"/>
              <a:gd name="connsiteY25" fmla="*/ 3645 h 10064"/>
              <a:gd name="connsiteX26" fmla="*/ 9344 w 10033"/>
              <a:gd name="connsiteY26" fmla="*/ 4329 h 10064"/>
              <a:gd name="connsiteX27" fmla="*/ 9432 w 10033"/>
              <a:gd name="connsiteY27" fmla="*/ 5233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597 w 10033"/>
              <a:gd name="connsiteY4" fmla="*/ 5990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715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2860 w 10033"/>
              <a:gd name="connsiteY13" fmla="*/ 93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03 w 10033"/>
              <a:gd name="connsiteY16" fmla="*/ 99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7918 w 10033"/>
              <a:gd name="connsiteY20" fmla="*/ 281 h 10064"/>
              <a:gd name="connsiteX21" fmla="*/ 8789 w 10033"/>
              <a:gd name="connsiteY21" fmla="*/ 633 h 10064"/>
              <a:gd name="connsiteX22" fmla="*/ 9213 w 10033"/>
              <a:gd name="connsiteY22" fmla="*/ 1222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368 w 10033"/>
              <a:gd name="connsiteY25" fmla="*/ 3645 h 10064"/>
              <a:gd name="connsiteX26" fmla="*/ 9344 w 10033"/>
              <a:gd name="connsiteY26" fmla="*/ 4329 h 10064"/>
              <a:gd name="connsiteX27" fmla="*/ 9432 w 10033"/>
              <a:gd name="connsiteY27" fmla="*/ 5233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597 w 10033"/>
              <a:gd name="connsiteY4" fmla="*/ 5990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715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2860 w 10033"/>
              <a:gd name="connsiteY13" fmla="*/ 93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03 w 10033"/>
              <a:gd name="connsiteY16" fmla="*/ 99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8106 w 10033"/>
              <a:gd name="connsiteY20" fmla="*/ 281 h 10064"/>
              <a:gd name="connsiteX21" fmla="*/ 8789 w 10033"/>
              <a:gd name="connsiteY21" fmla="*/ 633 h 10064"/>
              <a:gd name="connsiteX22" fmla="*/ 9213 w 10033"/>
              <a:gd name="connsiteY22" fmla="*/ 1222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368 w 10033"/>
              <a:gd name="connsiteY25" fmla="*/ 3645 h 10064"/>
              <a:gd name="connsiteX26" fmla="*/ 9344 w 10033"/>
              <a:gd name="connsiteY26" fmla="*/ 4329 h 10064"/>
              <a:gd name="connsiteX27" fmla="*/ 9432 w 10033"/>
              <a:gd name="connsiteY27" fmla="*/ 5233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597 w 10033"/>
              <a:gd name="connsiteY4" fmla="*/ 5990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715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2860 w 10033"/>
              <a:gd name="connsiteY13" fmla="*/ 93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03 w 10033"/>
              <a:gd name="connsiteY16" fmla="*/ 99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8106 w 10033"/>
              <a:gd name="connsiteY20" fmla="*/ 281 h 10064"/>
              <a:gd name="connsiteX21" fmla="*/ 8714 w 10033"/>
              <a:gd name="connsiteY21" fmla="*/ 510 h 10064"/>
              <a:gd name="connsiteX22" fmla="*/ 9213 w 10033"/>
              <a:gd name="connsiteY22" fmla="*/ 1222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368 w 10033"/>
              <a:gd name="connsiteY25" fmla="*/ 3645 h 10064"/>
              <a:gd name="connsiteX26" fmla="*/ 9344 w 10033"/>
              <a:gd name="connsiteY26" fmla="*/ 4329 h 10064"/>
              <a:gd name="connsiteX27" fmla="*/ 9432 w 10033"/>
              <a:gd name="connsiteY27" fmla="*/ 5233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597 w 10033"/>
              <a:gd name="connsiteY4" fmla="*/ 5990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715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2860 w 10033"/>
              <a:gd name="connsiteY13" fmla="*/ 93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03 w 10033"/>
              <a:gd name="connsiteY16" fmla="*/ 99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8106 w 10033"/>
              <a:gd name="connsiteY20" fmla="*/ 281 h 10064"/>
              <a:gd name="connsiteX21" fmla="*/ 8714 w 10033"/>
              <a:gd name="connsiteY21" fmla="*/ 510 h 10064"/>
              <a:gd name="connsiteX22" fmla="*/ 9175 w 10033"/>
              <a:gd name="connsiteY22" fmla="*/ 1018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368 w 10033"/>
              <a:gd name="connsiteY25" fmla="*/ 3645 h 10064"/>
              <a:gd name="connsiteX26" fmla="*/ 9344 w 10033"/>
              <a:gd name="connsiteY26" fmla="*/ 4329 h 10064"/>
              <a:gd name="connsiteX27" fmla="*/ 9432 w 10033"/>
              <a:gd name="connsiteY27" fmla="*/ 5233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597 w 10033"/>
              <a:gd name="connsiteY4" fmla="*/ 5990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715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2860 w 10033"/>
              <a:gd name="connsiteY13" fmla="*/ 93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03 w 10033"/>
              <a:gd name="connsiteY16" fmla="*/ 99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8106 w 10033"/>
              <a:gd name="connsiteY20" fmla="*/ 281 h 10064"/>
              <a:gd name="connsiteX21" fmla="*/ 8714 w 10033"/>
              <a:gd name="connsiteY21" fmla="*/ 510 h 10064"/>
              <a:gd name="connsiteX22" fmla="*/ 9175 w 10033"/>
              <a:gd name="connsiteY22" fmla="*/ 1018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443 w 10033"/>
              <a:gd name="connsiteY25" fmla="*/ 3645 h 10064"/>
              <a:gd name="connsiteX26" fmla="*/ 9344 w 10033"/>
              <a:gd name="connsiteY26" fmla="*/ 4329 h 10064"/>
              <a:gd name="connsiteX27" fmla="*/ 9432 w 10033"/>
              <a:gd name="connsiteY27" fmla="*/ 5233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597 w 10033"/>
              <a:gd name="connsiteY4" fmla="*/ 5990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715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2860 w 10033"/>
              <a:gd name="connsiteY13" fmla="*/ 93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03 w 10033"/>
              <a:gd name="connsiteY16" fmla="*/ 99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8106 w 10033"/>
              <a:gd name="connsiteY20" fmla="*/ 281 h 10064"/>
              <a:gd name="connsiteX21" fmla="*/ 8714 w 10033"/>
              <a:gd name="connsiteY21" fmla="*/ 510 h 10064"/>
              <a:gd name="connsiteX22" fmla="*/ 9175 w 10033"/>
              <a:gd name="connsiteY22" fmla="*/ 1018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443 w 10033"/>
              <a:gd name="connsiteY25" fmla="*/ 3645 h 10064"/>
              <a:gd name="connsiteX26" fmla="*/ 9494 w 10033"/>
              <a:gd name="connsiteY26" fmla="*/ 4452 h 10064"/>
              <a:gd name="connsiteX27" fmla="*/ 9432 w 10033"/>
              <a:gd name="connsiteY27" fmla="*/ 5233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597 w 10033"/>
              <a:gd name="connsiteY4" fmla="*/ 5990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715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2860 w 10033"/>
              <a:gd name="connsiteY13" fmla="*/ 93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03 w 10033"/>
              <a:gd name="connsiteY16" fmla="*/ 99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8106 w 10033"/>
              <a:gd name="connsiteY20" fmla="*/ 281 h 10064"/>
              <a:gd name="connsiteX21" fmla="*/ 8714 w 10033"/>
              <a:gd name="connsiteY21" fmla="*/ 510 h 10064"/>
              <a:gd name="connsiteX22" fmla="*/ 9175 w 10033"/>
              <a:gd name="connsiteY22" fmla="*/ 1018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443 w 10033"/>
              <a:gd name="connsiteY25" fmla="*/ 3645 h 10064"/>
              <a:gd name="connsiteX26" fmla="*/ 9494 w 10033"/>
              <a:gd name="connsiteY26" fmla="*/ 4452 h 10064"/>
              <a:gd name="connsiteX27" fmla="*/ 9545 w 10033"/>
              <a:gd name="connsiteY27" fmla="*/ 5437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484 w 10033"/>
              <a:gd name="connsiteY4" fmla="*/ 6113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715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2860 w 10033"/>
              <a:gd name="connsiteY13" fmla="*/ 93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03 w 10033"/>
              <a:gd name="connsiteY16" fmla="*/ 99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8106 w 10033"/>
              <a:gd name="connsiteY20" fmla="*/ 281 h 10064"/>
              <a:gd name="connsiteX21" fmla="*/ 8714 w 10033"/>
              <a:gd name="connsiteY21" fmla="*/ 510 h 10064"/>
              <a:gd name="connsiteX22" fmla="*/ 9175 w 10033"/>
              <a:gd name="connsiteY22" fmla="*/ 1018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443 w 10033"/>
              <a:gd name="connsiteY25" fmla="*/ 3645 h 10064"/>
              <a:gd name="connsiteX26" fmla="*/ 9494 w 10033"/>
              <a:gd name="connsiteY26" fmla="*/ 4452 h 10064"/>
              <a:gd name="connsiteX27" fmla="*/ 9545 w 10033"/>
              <a:gd name="connsiteY27" fmla="*/ 5437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484 w 10033"/>
              <a:gd name="connsiteY4" fmla="*/ 6113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640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2860 w 10033"/>
              <a:gd name="connsiteY13" fmla="*/ 93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03 w 10033"/>
              <a:gd name="connsiteY16" fmla="*/ 99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8106 w 10033"/>
              <a:gd name="connsiteY20" fmla="*/ 281 h 10064"/>
              <a:gd name="connsiteX21" fmla="*/ 8714 w 10033"/>
              <a:gd name="connsiteY21" fmla="*/ 510 h 10064"/>
              <a:gd name="connsiteX22" fmla="*/ 9175 w 10033"/>
              <a:gd name="connsiteY22" fmla="*/ 1018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443 w 10033"/>
              <a:gd name="connsiteY25" fmla="*/ 3645 h 10064"/>
              <a:gd name="connsiteX26" fmla="*/ 9494 w 10033"/>
              <a:gd name="connsiteY26" fmla="*/ 4452 h 10064"/>
              <a:gd name="connsiteX27" fmla="*/ 9545 w 10033"/>
              <a:gd name="connsiteY27" fmla="*/ 5437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62 h 10064"/>
              <a:gd name="connsiteX1" fmla="*/ 95 w 10033"/>
              <a:gd name="connsiteY1" fmla="*/ 9142 h 10064"/>
              <a:gd name="connsiteX2" fmla="*/ 269 w 10033"/>
              <a:gd name="connsiteY2" fmla="*/ 8241 h 10064"/>
              <a:gd name="connsiteX3" fmla="*/ 429 w 10033"/>
              <a:gd name="connsiteY3" fmla="*/ 7019 h 10064"/>
              <a:gd name="connsiteX4" fmla="*/ 484 w 10033"/>
              <a:gd name="connsiteY4" fmla="*/ 6113 h 10064"/>
              <a:gd name="connsiteX5" fmla="*/ 568 w 10033"/>
              <a:gd name="connsiteY5" fmla="*/ 5406 h 10064"/>
              <a:gd name="connsiteX6" fmla="*/ 535 w 10033"/>
              <a:gd name="connsiteY6" fmla="*/ 4527 h 10064"/>
              <a:gd name="connsiteX7" fmla="*/ 574 w 10033"/>
              <a:gd name="connsiteY7" fmla="*/ 4038 h 10064"/>
              <a:gd name="connsiteX8" fmla="*/ 640 w 10033"/>
              <a:gd name="connsiteY8" fmla="*/ 2855 h 10064"/>
              <a:gd name="connsiteX9" fmla="*/ 743 w 10033"/>
              <a:gd name="connsiteY9" fmla="*/ 1978 h 10064"/>
              <a:gd name="connsiteX10" fmla="*/ 897 w 10033"/>
              <a:gd name="connsiteY10" fmla="*/ 1029 h 10064"/>
              <a:gd name="connsiteX11" fmla="*/ 1430 w 10033"/>
              <a:gd name="connsiteY11" fmla="*/ 480 h 10064"/>
              <a:gd name="connsiteX12" fmla="*/ 2110 w 10033"/>
              <a:gd name="connsiteY12" fmla="*/ 135 h 10064"/>
              <a:gd name="connsiteX13" fmla="*/ 2860 w 10033"/>
              <a:gd name="connsiteY13" fmla="*/ 93 h 10064"/>
              <a:gd name="connsiteX14" fmla="*/ 3838 w 10033"/>
              <a:gd name="connsiteY14" fmla="*/ 22 h 10064"/>
              <a:gd name="connsiteX15" fmla="*/ 4607 w 10033"/>
              <a:gd name="connsiteY15" fmla="*/ 64 h 10064"/>
              <a:gd name="connsiteX16" fmla="*/ 5041 w 10033"/>
              <a:gd name="connsiteY16" fmla="*/ 17 h 10064"/>
              <a:gd name="connsiteX17" fmla="*/ 5570 w 10033"/>
              <a:gd name="connsiteY17" fmla="*/ 46 h 10064"/>
              <a:gd name="connsiteX18" fmla="*/ 6339 w 10033"/>
              <a:gd name="connsiteY18" fmla="*/ 99 h 10064"/>
              <a:gd name="connsiteX19" fmla="*/ 6843 w 10033"/>
              <a:gd name="connsiteY19" fmla="*/ 175 h 10064"/>
              <a:gd name="connsiteX20" fmla="*/ 8106 w 10033"/>
              <a:gd name="connsiteY20" fmla="*/ 281 h 10064"/>
              <a:gd name="connsiteX21" fmla="*/ 8714 w 10033"/>
              <a:gd name="connsiteY21" fmla="*/ 510 h 10064"/>
              <a:gd name="connsiteX22" fmla="*/ 9175 w 10033"/>
              <a:gd name="connsiteY22" fmla="*/ 1018 h 10064"/>
              <a:gd name="connsiteX23" fmla="*/ 9331 w 10033"/>
              <a:gd name="connsiteY23" fmla="*/ 1797 h 10064"/>
              <a:gd name="connsiteX24" fmla="*/ 9376 w 10033"/>
              <a:gd name="connsiteY24" fmla="*/ 2561 h 10064"/>
              <a:gd name="connsiteX25" fmla="*/ 9443 w 10033"/>
              <a:gd name="connsiteY25" fmla="*/ 3645 h 10064"/>
              <a:gd name="connsiteX26" fmla="*/ 9494 w 10033"/>
              <a:gd name="connsiteY26" fmla="*/ 4452 h 10064"/>
              <a:gd name="connsiteX27" fmla="*/ 9545 w 10033"/>
              <a:gd name="connsiteY27" fmla="*/ 5437 h 10064"/>
              <a:gd name="connsiteX28" fmla="*/ 9650 w 10033"/>
              <a:gd name="connsiteY28" fmla="*/ 6564 h 10064"/>
              <a:gd name="connsiteX29" fmla="*/ 9826 w 10033"/>
              <a:gd name="connsiteY29" fmla="*/ 8089 h 10064"/>
              <a:gd name="connsiteX30" fmla="*/ 10012 w 10033"/>
              <a:gd name="connsiteY30" fmla="*/ 9393 h 10064"/>
              <a:gd name="connsiteX31" fmla="*/ 10000 w 10033"/>
              <a:gd name="connsiteY31" fmla="*/ 10064 h 10064"/>
              <a:gd name="connsiteX0" fmla="*/ 0 w 10033"/>
              <a:gd name="connsiteY0" fmla="*/ 9980 h 10082"/>
              <a:gd name="connsiteX1" fmla="*/ 95 w 10033"/>
              <a:gd name="connsiteY1" fmla="*/ 9160 h 10082"/>
              <a:gd name="connsiteX2" fmla="*/ 269 w 10033"/>
              <a:gd name="connsiteY2" fmla="*/ 8259 h 10082"/>
              <a:gd name="connsiteX3" fmla="*/ 429 w 10033"/>
              <a:gd name="connsiteY3" fmla="*/ 7037 h 10082"/>
              <a:gd name="connsiteX4" fmla="*/ 484 w 10033"/>
              <a:gd name="connsiteY4" fmla="*/ 6131 h 10082"/>
              <a:gd name="connsiteX5" fmla="*/ 568 w 10033"/>
              <a:gd name="connsiteY5" fmla="*/ 5424 h 10082"/>
              <a:gd name="connsiteX6" fmla="*/ 535 w 10033"/>
              <a:gd name="connsiteY6" fmla="*/ 4545 h 10082"/>
              <a:gd name="connsiteX7" fmla="*/ 574 w 10033"/>
              <a:gd name="connsiteY7" fmla="*/ 4056 h 10082"/>
              <a:gd name="connsiteX8" fmla="*/ 640 w 10033"/>
              <a:gd name="connsiteY8" fmla="*/ 2873 h 10082"/>
              <a:gd name="connsiteX9" fmla="*/ 743 w 10033"/>
              <a:gd name="connsiteY9" fmla="*/ 1996 h 10082"/>
              <a:gd name="connsiteX10" fmla="*/ 897 w 10033"/>
              <a:gd name="connsiteY10" fmla="*/ 1047 h 10082"/>
              <a:gd name="connsiteX11" fmla="*/ 1430 w 10033"/>
              <a:gd name="connsiteY11" fmla="*/ 498 h 10082"/>
              <a:gd name="connsiteX12" fmla="*/ 2110 w 10033"/>
              <a:gd name="connsiteY12" fmla="*/ 153 h 10082"/>
              <a:gd name="connsiteX13" fmla="*/ 2860 w 10033"/>
              <a:gd name="connsiteY13" fmla="*/ 111 h 10082"/>
              <a:gd name="connsiteX14" fmla="*/ 3838 w 10033"/>
              <a:gd name="connsiteY14" fmla="*/ 40 h 10082"/>
              <a:gd name="connsiteX15" fmla="*/ 4532 w 10033"/>
              <a:gd name="connsiteY15" fmla="*/ 0 h 10082"/>
              <a:gd name="connsiteX16" fmla="*/ 5041 w 10033"/>
              <a:gd name="connsiteY16" fmla="*/ 35 h 10082"/>
              <a:gd name="connsiteX17" fmla="*/ 5570 w 10033"/>
              <a:gd name="connsiteY17" fmla="*/ 64 h 10082"/>
              <a:gd name="connsiteX18" fmla="*/ 6339 w 10033"/>
              <a:gd name="connsiteY18" fmla="*/ 117 h 10082"/>
              <a:gd name="connsiteX19" fmla="*/ 6843 w 10033"/>
              <a:gd name="connsiteY19" fmla="*/ 193 h 10082"/>
              <a:gd name="connsiteX20" fmla="*/ 8106 w 10033"/>
              <a:gd name="connsiteY20" fmla="*/ 299 h 10082"/>
              <a:gd name="connsiteX21" fmla="*/ 8714 w 10033"/>
              <a:gd name="connsiteY21" fmla="*/ 528 h 10082"/>
              <a:gd name="connsiteX22" fmla="*/ 9175 w 10033"/>
              <a:gd name="connsiteY22" fmla="*/ 1036 h 10082"/>
              <a:gd name="connsiteX23" fmla="*/ 9331 w 10033"/>
              <a:gd name="connsiteY23" fmla="*/ 1815 h 10082"/>
              <a:gd name="connsiteX24" fmla="*/ 9376 w 10033"/>
              <a:gd name="connsiteY24" fmla="*/ 2579 h 10082"/>
              <a:gd name="connsiteX25" fmla="*/ 9443 w 10033"/>
              <a:gd name="connsiteY25" fmla="*/ 3663 h 10082"/>
              <a:gd name="connsiteX26" fmla="*/ 9494 w 10033"/>
              <a:gd name="connsiteY26" fmla="*/ 4470 h 10082"/>
              <a:gd name="connsiteX27" fmla="*/ 9545 w 10033"/>
              <a:gd name="connsiteY27" fmla="*/ 5455 h 10082"/>
              <a:gd name="connsiteX28" fmla="*/ 9650 w 10033"/>
              <a:gd name="connsiteY28" fmla="*/ 6582 h 10082"/>
              <a:gd name="connsiteX29" fmla="*/ 9826 w 10033"/>
              <a:gd name="connsiteY29" fmla="*/ 8107 h 10082"/>
              <a:gd name="connsiteX30" fmla="*/ 10012 w 10033"/>
              <a:gd name="connsiteY30" fmla="*/ 9411 h 10082"/>
              <a:gd name="connsiteX31" fmla="*/ 10000 w 10033"/>
              <a:gd name="connsiteY31" fmla="*/ 10082 h 10082"/>
              <a:gd name="connsiteX0" fmla="*/ 0 w 10033"/>
              <a:gd name="connsiteY0" fmla="*/ 9980 h 10082"/>
              <a:gd name="connsiteX1" fmla="*/ 95 w 10033"/>
              <a:gd name="connsiteY1" fmla="*/ 9160 h 10082"/>
              <a:gd name="connsiteX2" fmla="*/ 269 w 10033"/>
              <a:gd name="connsiteY2" fmla="*/ 8259 h 10082"/>
              <a:gd name="connsiteX3" fmla="*/ 429 w 10033"/>
              <a:gd name="connsiteY3" fmla="*/ 7037 h 10082"/>
              <a:gd name="connsiteX4" fmla="*/ 484 w 10033"/>
              <a:gd name="connsiteY4" fmla="*/ 6131 h 10082"/>
              <a:gd name="connsiteX5" fmla="*/ 568 w 10033"/>
              <a:gd name="connsiteY5" fmla="*/ 5424 h 10082"/>
              <a:gd name="connsiteX6" fmla="*/ 535 w 10033"/>
              <a:gd name="connsiteY6" fmla="*/ 4545 h 10082"/>
              <a:gd name="connsiteX7" fmla="*/ 574 w 10033"/>
              <a:gd name="connsiteY7" fmla="*/ 4056 h 10082"/>
              <a:gd name="connsiteX8" fmla="*/ 640 w 10033"/>
              <a:gd name="connsiteY8" fmla="*/ 2873 h 10082"/>
              <a:gd name="connsiteX9" fmla="*/ 743 w 10033"/>
              <a:gd name="connsiteY9" fmla="*/ 1996 h 10082"/>
              <a:gd name="connsiteX10" fmla="*/ 897 w 10033"/>
              <a:gd name="connsiteY10" fmla="*/ 1047 h 10082"/>
              <a:gd name="connsiteX11" fmla="*/ 1430 w 10033"/>
              <a:gd name="connsiteY11" fmla="*/ 498 h 10082"/>
              <a:gd name="connsiteX12" fmla="*/ 2110 w 10033"/>
              <a:gd name="connsiteY12" fmla="*/ 153 h 10082"/>
              <a:gd name="connsiteX13" fmla="*/ 2860 w 10033"/>
              <a:gd name="connsiteY13" fmla="*/ 111 h 10082"/>
              <a:gd name="connsiteX14" fmla="*/ 3838 w 10033"/>
              <a:gd name="connsiteY14" fmla="*/ 40 h 10082"/>
              <a:gd name="connsiteX15" fmla="*/ 4532 w 10033"/>
              <a:gd name="connsiteY15" fmla="*/ 0 h 10082"/>
              <a:gd name="connsiteX16" fmla="*/ 5041 w 10033"/>
              <a:gd name="connsiteY16" fmla="*/ 35 h 10082"/>
              <a:gd name="connsiteX17" fmla="*/ 5570 w 10033"/>
              <a:gd name="connsiteY17" fmla="*/ 64 h 10082"/>
              <a:gd name="connsiteX18" fmla="*/ 6414 w 10033"/>
              <a:gd name="connsiteY18" fmla="*/ 35 h 10082"/>
              <a:gd name="connsiteX19" fmla="*/ 6843 w 10033"/>
              <a:gd name="connsiteY19" fmla="*/ 193 h 10082"/>
              <a:gd name="connsiteX20" fmla="*/ 8106 w 10033"/>
              <a:gd name="connsiteY20" fmla="*/ 299 h 10082"/>
              <a:gd name="connsiteX21" fmla="*/ 8714 w 10033"/>
              <a:gd name="connsiteY21" fmla="*/ 528 h 10082"/>
              <a:gd name="connsiteX22" fmla="*/ 9175 w 10033"/>
              <a:gd name="connsiteY22" fmla="*/ 1036 h 10082"/>
              <a:gd name="connsiteX23" fmla="*/ 9331 w 10033"/>
              <a:gd name="connsiteY23" fmla="*/ 1815 h 10082"/>
              <a:gd name="connsiteX24" fmla="*/ 9376 w 10033"/>
              <a:gd name="connsiteY24" fmla="*/ 2579 h 10082"/>
              <a:gd name="connsiteX25" fmla="*/ 9443 w 10033"/>
              <a:gd name="connsiteY25" fmla="*/ 3663 h 10082"/>
              <a:gd name="connsiteX26" fmla="*/ 9494 w 10033"/>
              <a:gd name="connsiteY26" fmla="*/ 4470 h 10082"/>
              <a:gd name="connsiteX27" fmla="*/ 9545 w 10033"/>
              <a:gd name="connsiteY27" fmla="*/ 5455 h 10082"/>
              <a:gd name="connsiteX28" fmla="*/ 9650 w 10033"/>
              <a:gd name="connsiteY28" fmla="*/ 6582 h 10082"/>
              <a:gd name="connsiteX29" fmla="*/ 9826 w 10033"/>
              <a:gd name="connsiteY29" fmla="*/ 8107 h 10082"/>
              <a:gd name="connsiteX30" fmla="*/ 10012 w 10033"/>
              <a:gd name="connsiteY30" fmla="*/ 9411 h 10082"/>
              <a:gd name="connsiteX31" fmla="*/ 10000 w 10033"/>
              <a:gd name="connsiteY31" fmla="*/ 10082 h 10082"/>
              <a:gd name="connsiteX0" fmla="*/ 0 w 10033"/>
              <a:gd name="connsiteY0" fmla="*/ 9980 h 10082"/>
              <a:gd name="connsiteX1" fmla="*/ 95 w 10033"/>
              <a:gd name="connsiteY1" fmla="*/ 9160 h 10082"/>
              <a:gd name="connsiteX2" fmla="*/ 269 w 10033"/>
              <a:gd name="connsiteY2" fmla="*/ 8259 h 10082"/>
              <a:gd name="connsiteX3" fmla="*/ 429 w 10033"/>
              <a:gd name="connsiteY3" fmla="*/ 7037 h 10082"/>
              <a:gd name="connsiteX4" fmla="*/ 484 w 10033"/>
              <a:gd name="connsiteY4" fmla="*/ 6131 h 10082"/>
              <a:gd name="connsiteX5" fmla="*/ 568 w 10033"/>
              <a:gd name="connsiteY5" fmla="*/ 5424 h 10082"/>
              <a:gd name="connsiteX6" fmla="*/ 535 w 10033"/>
              <a:gd name="connsiteY6" fmla="*/ 4545 h 10082"/>
              <a:gd name="connsiteX7" fmla="*/ 574 w 10033"/>
              <a:gd name="connsiteY7" fmla="*/ 4056 h 10082"/>
              <a:gd name="connsiteX8" fmla="*/ 640 w 10033"/>
              <a:gd name="connsiteY8" fmla="*/ 2873 h 10082"/>
              <a:gd name="connsiteX9" fmla="*/ 743 w 10033"/>
              <a:gd name="connsiteY9" fmla="*/ 1996 h 10082"/>
              <a:gd name="connsiteX10" fmla="*/ 897 w 10033"/>
              <a:gd name="connsiteY10" fmla="*/ 1047 h 10082"/>
              <a:gd name="connsiteX11" fmla="*/ 1430 w 10033"/>
              <a:gd name="connsiteY11" fmla="*/ 498 h 10082"/>
              <a:gd name="connsiteX12" fmla="*/ 2110 w 10033"/>
              <a:gd name="connsiteY12" fmla="*/ 153 h 10082"/>
              <a:gd name="connsiteX13" fmla="*/ 2860 w 10033"/>
              <a:gd name="connsiteY13" fmla="*/ 111 h 10082"/>
              <a:gd name="connsiteX14" fmla="*/ 3838 w 10033"/>
              <a:gd name="connsiteY14" fmla="*/ 40 h 10082"/>
              <a:gd name="connsiteX15" fmla="*/ 4532 w 10033"/>
              <a:gd name="connsiteY15" fmla="*/ 0 h 10082"/>
              <a:gd name="connsiteX16" fmla="*/ 5041 w 10033"/>
              <a:gd name="connsiteY16" fmla="*/ 35 h 10082"/>
              <a:gd name="connsiteX17" fmla="*/ 5570 w 10033"/>
              <a:gd name="connsiteY17" fmla="*/ 64 h 10082"/>
              <a:gd name="connsiteX18" fmla="*/ 6414 w 10033"/>
              <a:gd name="connsiteY18" fmla="*/ 35 h 10082"/>
              <a:gd name="connsiteX19" fmla="*/ 7143 w 10033"/>
              <a:gd name="connsiteY19" fmla="*/ 152 h 10082"/>
              <a:gd name="connsiteX20" fmla="*/ 8106 w 10033"/>
              <a:gd name="connsiteY20" fmla="*/ 299 h 10082"/>
              <a:gd name="connsiteX21" fmla="*/ 8714 w 10033"/>
              <a:gd name="connsiteY21" fmla="*/ 528 h 10082"/>
              <a:gd name="connsiteX22" fmla="*/ 9175 w 10033"/>
              <a:gd name="connsiteY22" fmla="*/ 1036 h 10082"/>
              <a:gd name="connsiteX23" fmla="*/ 9331 w 10033"/>
              <a:gd name="connsiteY23" fmla="*/ 1815 h 10082"/>
              <a:gd name="connsiteX24" fmla="*/ 9376 w 10033"/>
              <a:gd name="connsiteY24" fmla="*/ 2579 h 10082"/>
              <a:gd name="connsiteX25" fmla="*/ 9443 w 10033"/>
              <a:gd name="connsiteY25" fmla="*/ 3663 h 10082"/>
              <a:gd name="connsiteX26" fmla="*/ 9494 w 10033"/>
              <a:gd name="connsiteY26" fmla="*/ 4470 h 10082"/>
              <a:gd name="connsiteX27" fmla="*/ 9545 w 10033"/>
              <a:gd name="connsiteY27" fmla="*/ 5455 h 10082"/>
              <a:gd name="connsiteX28" fmla="*/ 9650 w 10033"/>
              <a:gd name="connsiteY28" fmla="*/ 6582 h 10082"/>
              <a:gd name="connsiteX29" fmla="*/ 9826 w 10033"/>
              <a:gd name="connsiteY29" fmla="*/ 8107 h 10082"/>
              <a:gd name="connsiteX30" fmla="*/ 10012 w 10033"/>
              <a:gd name="connsiteY30" fmla="*/ 9411 h 10082"/>
              <a:gd name="connsiteX31" fmla="*/ 10000 w 10033"/>
              <a:gd name="connsiteY31" fmla="*/ 10082 h 10082"/>
              <a:gd name="connsiteX0" fmla="*/ 0 w 10033"/>
              <a:gd name="connsiteY0" fmla="*/ 9980 h 10082"/>
              <a:gd name="connsiteX1" fmla="*/ 95 w 10033"/>
              <a:gd name="connsiteY1" fmla="*/ 9160 h 10082"/>
              <a:gd name="connsiteX2" fmla="*/ 269 w 10033"/>
              <a:gd name="connsiteY2" fmla="*/ 8259 h 10082"/>
              <a:gd name="connsiteX3" fmla="*/ 429 w 10033"/>
              <a:gd name="connsiteY3" fmla="*/ 7037 h 10082"/>
              <a:gd name="connsiteX4" fmla="*/ 484 w 10033"/>
              <a:gd name="connsiteY4" fmla="*/ 6131 h 10082"/>
              <a:gd name="connsiteX5" fmla="*/ 568 w 10033"/>
              <a:gd name="connsiteY5" fmla="*/ 5424 h 10082"/>
              <a:gd name="connsiteX6" fmla="*/ 535 w 10033"/>
              <a:gd name="connsiteY6" fmla="*/ 4545 h 10082"/>
              <a:gd name="connsiteX7" fmla="*/ 574 w 10033"/>
              <a:gd name="connsiteY7" fmla="*/ 4056 h 10082"/>
              <a:gd name="connsiteX8" fmla="*/ 640 w 10033"/>
              <a:gd name="connsiteY8" fmla="*/ 2873 h 10082"/>
              <a:gd name="connsiteX9" fmla="*/ 743 w 10033"/>
              <a:gd name="connsiteY9" fmla="*/ 1996 h 10082"/>
              <a:gd name="connsiteX10" fmla="*/ 897 w 10033"/>
              <a:gd name="connsiteY10" fmla="*/ 1047 h 10082"/>
              <a:gd name="connsiteX11" fmla="*/ 1430 w 10033"/>
              <a:gd name="connsiteY11" fmla="*/ 498 h 10082"/>
              <a:gd name="connsiteX12" fmla="*/ 2110 w 10033"/>
              <a:gd name="connsiteY12" fmla="*/ 153 h 10082"/>
              <a:gd name="connsiteX13" fmla="*/ 2860 w 10033"/>
              <a:gd name="connsiteY13" fmla="*/ 111 h 10082"/>
              <a:gd name="connsiteX14" fmla="*/ 3838 w 10033"/>
              <a:gd name="connsiteY14" fmla="*/ 40 h 10082"/>
              <a:gd name="connsiteX15" fmla="*/ 4532 w 10033"/>
              <a:gd name="connsiteY15" fmla="*/ 0 h 10082"/>
              <a:gd name="connsiteX16" fmla="*/ 5041 w 10033"/>
              <a:gd name="connsiteY16" fmla="*/ 35 h 10082"/>
              <a:gd name="connsiteX17" fmla="*/ 5683 w 10033"/>
              <a:gd name="connsiteY17" fmla="*/ 64 h 10082"/>
              <a:gd name="connsiteX18" fmla="*/ 6414 w 10033"/>
              <a:gd name="connsiteY18" fmla="*/ 35 h 10082"/>
              <a:gd name="connsiteX19" fmla="*/ 7143 w 10033"/>
              <a:gd name="connsiteY19" fmla="*/ 152 h 10082"/>
              <a:gd name="connsiteX20" fmla="*/ 8106 w 10033"/>
              <a:gd name="connsiteY20" fmla="*/ 299 h 10082"/>
              <a:gd name="connsiteX21" fmla="*/ 8714 w 10033"/>
              <a:gd name="connsiteY21" fmla="*/ 528 h 10082"/>
              <a:gd name="connsiteX22" fmla="*/ 9175 w 10033"/>
              <a:gd name="connsiteY22" fmla="*/ 1036 h 10082"/>
              <a:gd name="connsiteX23" fmla="*/ 9331 w 10033"/>
              <a:gd name="connsiteY23" fmla="*/ 1815 h 10082"/>
              <a:gd name="connsiteX24" fmla="*/ 9376 w 10033"/>
              <a:gd name="connsiteY24" fmla="*/ 2579 h 10082"/>
              <a:gd name="connsiteX25" fmla="*/ 9443 w 10033"/>
              <a:gd name="connsiteY25" fmla="*/ 3663 h 10082"/>
              <a:gd name="connsiteX26" fmla="*/ 9494 w 10033"/>
              <a:gd name="connsiteY26" fmla="*/ 4470 h 10082"/>
              <a:gd name="connsiteX27" fmla="*/ 9545 w 10033"/>
              <a:gd name="connsiteY27" fmla="*/ 5455 h 10082"/>
              <a:gd name="connsiteX28" fmla="*/ 9650 w 10033"/>
              <a:gd name="connsiteY28" fmla="*/ 6582 h 10082"/>
              <a:gd name="connsiteX29" fmla="*/ 9826 w 10033"/>
              <a:gd name="connsiteY29" fmla="*/ 8107 h 10082"/>
              <a:gd name="connsiteX30" fmla="*/ 10012 w 10033"/>
              <a:gd name="connsiteY30" fmla="*/ 9411 h 10082"/>
              <a:gd name="connsiteX31" fmla="*/ 10000 w 10033"/>
              <a:gd name="connsiteY31" fmla="*/ 10082 h 10082"/>
              <a:gd name="connsiteX0" fmla="*/ 68 w 9951"/>
              <a:gd name="connsiteY0" fmla="*/ 10062 h 10082"/>
              <a:gd name="connsiteX1" fmla="*/ 13 w 9951"/>
              <a:gd name="connsiteY1" fmla="*/ 9160 h 10082"/>
              <a:gd name="connsiteX2" fmla="*/ 187 w 9951"/>
              <a:gd name="connsiteY2" fmla="*/ 8259 h 10082"/>
              <a:gd name="connsiteX3" fmla="*/ 347 w 9951"/>
              <a:gd name="connsiteY3" fmla="*/ 7037 h 10082"/>
              <a:gd name="connsiteX4" fmla="*/ 402 w 9951"/>
              <a:gd name="connsiteY4" fmla="*/ 6131 h 10082"/>
              <a:gd name="connsiteX5" fmla="*/ 486 w 9951"/>
              <a:gd name="connsiteY5" fmla="*/ 5424 h 10082"/>
              <a:gd name="connsiteX6" fmla="*/ 453 w 9951"/>
              <a:gd name="connsiteY6" fmla="*/ 4545 h 10082"/>
              <a:gd name="connsiteX7" fmla="*/ 492 w 9951"/>
              <a:gd name="connsiteY7" fmla="*/ 4056 h 10082"/>
              <a:gd name="connsiteX8" fmla="*/ 558 w 9951"/>
              <a:gd name="connsiteY8" fmla="*/ 2873 h 10082"/>
              <a:gd name="connsiteX9" fmla="*/ 661 w 9951"/>
              <a:gd name="connsiteY9" fmla="*/ 1996 h 10082"/>
              <a:gd name="connsiteX10" fmla="*/ 815 w 9951"/>
              <a:gd name="connsiteY10" fmla="*/ 1047 h 10082"/>
              <a:gd name="connsiteX11" fmla="*/ 1348 w 9951"/>
              <a:gd name="connsiteY11" fmla="*/ 498 h 10082"/>
              <a:gd name="connsiteX12" fmla="*/ 2028 w 9951"/>
              <a:gd name="connsiteY12" fmla="*/ 153 h 10082"/>
              <a:gd name="connsiteX13" fmla="*/ 2778 w 9951"/>
              <a:gd name="connsiteY13" fmla="*/ 111 h 10082"/>
              <a:gd name="connsiteX14" fmla="*/ 3756 w 9951"/>
              <a:gd name="connsiteY14" fmla="*/ 40 h 10082"/>
              <a:gd name="connsiteX15" fmla="*/ 4450 w 9951"/>
              <a:gd name="connsiteY15" fmla="*/ 0 h 10082"/>
              <a:gd name="connsiteX16" fmla="*/ 4959 w 9951"/>
              <a:gd name="connsiteY16" fmla="*/ 35 h 10082"/>
              <a:gd name="connsiteX17" fmla="*/ 5601 w 9951"/>
              <a:gd name="connsiteY17" fmla="*/ 64 h 10082"/>
              <a:gd name="connsiteX18" fmla="*/ 6332 w 9951"/>
              <a:gd name="connsiteY18" fmla="*/ 35 h 10082"/>
              <a:gd name="connsiteX19" fmla="*/ 7061 w 9951"/>
              <a:gd name="connsiteY19" fmla="*/ 152 h 10082"/>
              <a:gd name="connsiteX20" fmla="*/ 8024 w 9951"/>
              <a:gd name="connsiteY20" fmla="*/ 299 h 10082"/>
              <a:gd name="connsiteX21" fmla="*/ 8632 w 9951"/>
              <a:gd name="connsiteY21" fmla="*/ 528 h 10082"/>
              <a:gd name="connsiteX22" fmla="*/ 9093 w 9951"/>
              <a:gd name="connsiteY22" fmla="*/ 1036 h 10082"/>
              <a:gd name="connsiteX23" fmla="*/ 9249 w 9951"/>
              <a:gd name="connsiteY23" fmla="*/ 1815 h 10082"/>
              <a:gd name="connsiteX24" fmla="*/ 9294 w 9951"/>
              <a:gd name="connsiteY24" fmla="*/ 2579 h 10082"/>
              <a:gd name="connsiteX25" fmla="*/ 9361 w 9951"/>
              <a:gd name="connsiteY25" fmla="*/ 3663 h 10082"/>
              <a:gd name="connsiteX26" fmla="*/ 9412 w 9951"/>
              <a:gd name="connsiteY26" fmla="*/ 4470 h 10082"/>
              <a:gd name="connsiteX27" fmla="*/ 9463 w 9951"/>
              <a:gd name="connsiteY27" fmla="*/ 5455 h 10082"/>
              <a:gd name="connsiteX28" fmla="*/ 9568 w 9951"/>
              <a:gd name="connsiteY28" fmla="*/ 6582 h 10082"/>
              <a:gd name="connsiteX29" fmla="*/ 9744 w 9951"/>
              <a:gd name="connsiteY29" fmla="*/ 8107 h 10082"/>
              <a:gd name="connsiteX30" fmla="*/ 9930 w 9951"/>
              <a:gd name="connsiteY30" fmla="*/ 9411 h 10082"/>
              <a:gd name="connsiteX31" fmla="*/ 9918 w 9951"/>
              <a:gd name="connsiteY31" fmla="*/ 10082 h 1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951" h="10082">
                <a:moveTo>
                  <a:pt x="68" y="10062"/>
                </a:moveTo>
                <a:cubicBezTo>
                  <a:pt x="119" y="9849"/>
                  <a:pt x="-44" y="9419"/>
                  <a:pt x="13" y="9160"/>
                </a:cubicBezTo>
                <a:cubicBezTo>
                  <a:pt x="-2" y="8979"/>
                  <a:pt x="216" y="8431"/>
                  <a:pt x="187" y="8259"/>
                </a:cubicBezTo>
                <a:cubicBezTo>
                  <a:pt x="243" y="7905"/>
                  <a:pt x="305" y="7439"/>
                  <a:pt x="347" y="7037"/>
                </a:cubicBezTo>
                <a:cubicBezTo>
                  <a:pt x="321" y="6778"/>
                  <a:pt x="379" y="6386"/>
                  <a:pt x="402" y="6131"/>
                </a:cubicBezTo>
                <a:cubicBezTo>
                  <a:pt x="426" y="5963"/>
                  <a:pt x="403" y="5592"/>
                  <a:pt x="486" y="5424"/>
                </a:cubicBezTo>
                <a:cubicBezTo>
                  <a:pt x="444" y="5077"/>
                  <a:pt x="578" y="4800"/>
                  <a:pt x="453" y="4545"/>
                </a:cubicBezTo>
                <a:cubicBezTo>
                  <a:pt x="421" y="4330"/>
                  <a:pt x="475" y="4335"/>
                  <a:pt x="492" y="4056"/>
                </a:cubicBezTo>
                <a:cubicBezTo>
                  <a:pt x="509" y="3777"/>
                  <a:pt x="561" y="3216"/>
                  <a:pt x="558" y="2873"/>
                </a:cubicBezTo>
                <a:cubicBezTo>
                  <a:pt x="555" y="2530"/>
                  <a:pt x="687" y="2348"/>
                  <a:pt x="661" y="1996"/>
                </a:cubicBezTo>
                <a:cubicBezTo>
                  <a:pt x="635" y="1644"/>
                  <a:pt x="801" y="1331"/>
                  <a:pt x="815" y="1047"/>
                </a:cubicBezTo>
                <a:cubicBezTo>
                  <a:pt x="829" y="763"/>
                  <a:pt x="1146" y="647"/>
                  <a:pt x="1348" y="498"/>
                </a:cubicBezTo>
                <a:cubicBezTo>
                  <a:pt x="1550" y="349"/>
                  <a:pt x="1790" y="217"/>
                  <a:pt x="2028" y="153"/>
                </a:cubicBezTo>
                <a:cubicBezTo>
                  <a:pt x="2266" y="89"/>
                  <a:pt x="2490" y="130"/>
                  <a:pt x="2778" y="111"/>
                </a:cubicBezTo>
                <a:lnTo>
                  <a:pt x="3756" y="40"/>
                </a:lnTo>
                <a:cubicBezTo>
                  <a:pt x="3890" y="-53"/>
                  <a:pt x="4323" y="101"/>
                  <a:pt x="4450" y="0"/>
                </a:cubicBezTo>
                <a:cubicBezTo>
                  <a:pt x="4582" y="13"/>
                  <a:pt x="4827" y="4"/>
                  <a:pt x="4959" y="35"/>
                </a:cubicBezTo>
                <a:cubicBezTo>
                  <a:pt x="4989" y="44"/>
                  <a:pt x="5372" y="64"/>
                  <a:pt x="5601" y="64"/>
                </a:cubicBezTo>
                <a:cubicBezTo>
                  <a:pt x="5830" y="64"/>
                  <a:pt x="6089" y="20"/>
                  <a:pt x="6332" y="35"/>
                </a:cubicBezTo>
                <a:cubicBezTo>
                  <a:pt x="6575" y="50"/>
                  <a:pt x="6865" y="139"/>
                  <a:pt x="7061" y="152"/>
                </a:cubicBezTo>
                <a:cubicBezTo>
                  <a:pt x="7157" y="183"/>
                  <a:pt x="7925" y="269"/>
                  <a:pt x="8024" y="299"/>
                </a:cubicBezTo>
                <a:cubicBezTo>
                  <a:pt x="8261" y="423"/>
                  <a:pt x="8272" y="351"/>
                  <a:pt x="8632" y="528"/>
                </a:cubicBezTo>
                <a:cubicBezTo>
                  <a:pt x="8877" y="635"/>
                  <a:pt x="8859" y="883"/>
                  <a:pt x="9093" y="1036"/>
                </a:cubicBezTo>
                <a:cubicBezTo>
                  <a:pt x="9172" y="1446"/>
                  <a:pt x="9139" y="1476"/>
                  <a:pt x="9249" y="1815"/>
                </a:cubicBezTo>
                <a:cubicBezTo>
                  <a:pt x="9313" y="2013"/>
                  <a:pt x="9223" y="2386"/>
                  <a:pt x="9294" y="2579"/>
                </a:cubicBezTo>
                <a:cubicBezTo>
                  <a:pt x="9363" y="2896"/>
                  <a:pt x="9286" y="3347"/>
                  <a:pt x="9361" y="3663"/>
                </a:cubicBezTo>
                <a:cubicBezTo>
                  <a:pt x="9389" y="3874"/>
                  <a:pt x="9340" y="4434"/>
                  <a:pt x="9412" y="4470"/>
                </a:cubicBezTo>
                <a:cubicBezTo>
                  <a:pt x="9425" y="4513"/>
                  <a:pt x="9437" y="5103"/>
                  <a:pt x="9463" y="5455"/>
                </a:cubicBezTo>
                <a:cubicBezTo>
                  <a:pt x="9489" y="5807"/>
                  <a:pt x="9394" y="6209"/>
                  <a:pt x="9568" y="6582"/>
                </a:cubicBezTo>
                <a:cubicBezTo>
                  <a:pt x="9594" y="6986"/>
                  <a:pt x="9709" y="7703"/>
                  <a:pt x="9744" y="8107"/>
                </a:cubicBezTo>
                <a:cubicBezTo>
                  <a:pt x="9891" y="8446"/>
                  <a:pt x="9813" y="9068"/>
                  <a:pt x="9930" y="9411"/>
                </a:cubicBezTo>
                <a:cubicBezTo>
                  <a:pt x="10002" y="9741"/>
                  <a:pt x="9864" y="9897"/>
                  <a:pt x="9918" y="10082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extLst/>
        </p:spPr>
        <p:txBody>
          <a:bodyPr/>
          <a:lstStyle/>
          <a:p>
            <a:endParaRPr lang="it-IT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5323143" y="4473499"/>
            <a:ext cx="1095702" cy="1445914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none" anchor="ctr"/>
          <a:lstStyle/>
          <a:p>
            <a:endParaRPr lang="it-IT" sz="1600"/>
          </a:p>
        </p:txBody>
      </p:sp>
      <p:pic>
        <p:nvPicPr>
          <p:cNvPr id="21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5332451" y="5572030"/>
            <a:ext cx="532179" cy="3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5878969" y="5571517"/>
            <a:ext cx="532179" cy="3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5331063" y="5301314"/>
            <a:ext cx="532179" cy="3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5877580" y="5300801"/>
            <a:ext cx="532179" cy="3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5330614" y="5020369"/>
            <a:ext cx="532179" cy="3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5877132" y="5019856"/>
            <a:ext cx="532179" cy="3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5330666" y="4739676"/>
            <a:ext cx="532179" cy="3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5877185" y="4739163"/>
            <a:ext cx="532179" cy="3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5329998" y="4474012"/>
            <a:ext cx="532179" cy="3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Risultati immagini per cassoni me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9" t="18648" r="3154" b="64025"/>
          <a:stretch/>
        </p:blipFill>
        <p:spPr bwMode="auto">
          <a:xfrm>
            <a:off x="5877177" y="4473499"/>
            <a:ext cx="532179" cy="3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5345436" y="4017717"/>
            <a:ext cx="973607" cy="400110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altLang="it-IT" sz="2000" baseline="-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corpo</a:t>
            </a:r>
            <a:endParaRPr lang="it-IT" alt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40" name="Picture 29" descr="http://www.sceltedigusto.it/public/wp-content/uploads/2014/09/mele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528" y="5136032"/>
            <a:ext cx="596400" cy="4585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Line 26"/>
          <p:cNvSpPr>
            <a:spLocks noChangeShapeType="1"/>
          </p:cNvSpPr>
          <p:nvPr/>
        </p:nvSpPr>
        <p:spPr bwMode="auto">
          <a:xfrm rot="9403955">
            <a:off x="6471076" y="4798517"/>
            <a:ext cx="8457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44" name="Freeform 27"/>
          <p:cNvSpPr>
            <a:spLocks/>
          </p:cNvSpPr>
          <p:nvPr/>
        </p:nvSpPr>
        <p:spPr bwMode="auto">
          <a:xfrm rot="9403955" flipV="1">
            <a:off x="6462512" y="4342020"/>
            <a:ext cx="2176314" cy="75444"/>
          </a:xfrm>
          <a:custGeom>
            <a:avLst/>
            <a:gdLst>
              <a:gd name="T0" fmla="*/ 0 w 646"/>
              <a:gd name="T1" fmla="*/ 41 h 43"/>
              <a:gd name="T2" fmla="*/ 130 w 646"/>
              <a:gd name="T3" fmla="*/ 0 h 43"/>
              <a:gd name="T4" fmla="*/ 233 w 646"/>
              <a:gd name="T5" fmla="*/ 42 h 43"/>
              <a:gd name="T6" fmla="*/ 388 w 646"/>
              <a:gd name="T7" fmla="*/ 0 h 43"/>
              <a:gd name="T8" fmla="*/ 492 w 646"/>
              <a:gd name="T9" fmla="*/ 42 h 43"/>
              <a:gd name="T10" fmla="*/ 579 w 646"/>
              <a:gd name="T11" fmla="*/ 7 h 43"/>
              <a:gd name="T12" fmla="*/ 646 w 646"/>
              <a:gd name="T1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6" h="43">
                <a:moveTo>
                  <a:pt x="0" y="41"/>
                </a:moveTo>
                <a:cubicBezTo>
                  <a:pt x="22" y="33"/>
                  <a:pt x="91" y="0"/>
                  <a:pt x="130" y="0"/>
                </a:cubicBezTo>
                <a:cubicBezTo>
                  <a:pt x="168" y="0"/>
                  <a:pt x="190" y="42"/>
                  <a:pt x="233" y="42"/>
                </a:cubicBezTo>
                <a:cubicBezTo>
                  <a:pt x="277" y="42"/>
                  <a:pt x="345" y="0"/>
                  <a:pt x="388" y="0"/>
                </a:cubicBezTo>
                <a:cubicBezTo>
                  <a:pt x="431" y="0"/>
                  <a:pt x="460" y="41"/>
                  <a:pt x="492" y="42"/>
                </a:cubicBezTo>
                <a:cubicBezTo>
                  <a:pt x="524" y="43"/>
                  <a:pt x="553" y="14"/>
                  <a:pt x="579" y="7"/>
                </a:cubicBezTo>
                <a:cubicBezTo>
                  <a:pt x="605" y="0"/>
                  <a:pt x="632" y="1"/>
                  <a:pt x="646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 rot="21006410">
            <a:off x="8209045" y="4033601"/>
            <a:ext cx="875827" cy="307777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eaLnBrk="1" hangingPunct="1">
              <a:spcBef>
                <a:spcPct val="20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altLang="it-IT" sz="1400" dirty="0">
                <a:solidFill>
                  <a:srgbClr val="FF0000"/>
                </a:solidFill>
                <a:latin typeface="+mj-lt"/>
              </a:rPr>
              <a:t>Calore</a:t>
            </a:r>
          </a:p>
        </p:txBody>
      </p:sp>
      <p:sp>
        <p:nvSpPr>
          <p:cNvPr id="47" name="Freeform 27"/>
          <p:cNvSpPr>
            <a:spLocks/>
          </p:cNvSpPr>
          <p:nvPr/>
        </p:nvSpPr>
        <p:spPr bwMode="auto">
          <a:xfrm rot="1106446" flipV="1">
            <a:off x="2819169" y="4417663"/>
            <a:ext cx="2426636" cy="92308"/>
          </a:xfrm>
          <a:custGeom>
            <a:avLst/>
            <a:gdLst>
              <a:gd name="T0" fmla="*/ 0 w 646"/>
              <a:gd name="T1" fmla="*/ 41 h 43"/>
              <a:gd name="T2" fmla="*/ 130 w 646"/>
              <a:gd name="T3" fmla="*/ 0 h 43"/>
              <a:gd name="T4" fmla="*/ 233 w 646"/>
              <a:gd name="T5" fmla="*/ 42 h 43"/>
              <a:gd name="T6" fmla="*/ 388 w 646"/>
              <a:gd name="T7" fmla="*/ 0 h 43"/>
              <a:gd name="T8" fmla="*/ 492 w 646"/>
              <a:gd name="T9" fmla="*/ 42 h 43"/>
              <a:gd name="T10" fmla="*/ 579 w 646"/>
              <a:gd name="T11" fmla="*/ 7 h 43"/>
              <a:gd name="T12" fmla="*/ 646 w 646"/>
              <a:gd name="T1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6" h="43">
                <a:moveTo>
                  <a:pt x="0" y="41"/>
                </a:moveTo>
                <a:cubicBezTo>
                  <a:pt x="22" y="33"/>
                  <a:pt x="91" y="0"/>
                  <a:pt x="130" y="0"/>
                </a:cubicBezTo>
                <a:cubicBezTo>
                  <a:pt x="168" y="0"/>
                  <a:pt x="190" y="42"/>
                  <a:pt x="233" y="42"/>
                </a:cubicBezTo>
                <a:cubicBezTo>
                  <a:pt x="277" y="42"/>
                  <a:pt x="345" y="0"/>
                  <a:pt x="388" y="0"/>
                </a:cubicBezTo>
                <a:cubicBezTo>
                  <a:pt x="431" y="0"/>
                  <a:pt x="460" y="41"/>
                  <a:pt x="492" y="42"/>
                </a:cubicBezTo>
                <a:cubicBezTo>
                  <a:pt x="524" y="43"/>
                  <a:pt x="553" y="14"/>
                  <a:pt x="579" y="7"/>
                </a:cubicBezTo>
                <a:cubicBezTo>
                  <a:pt x="605" y="0"/>
                  <a:pt x="632" y="1"/>
                  <a:pt x="646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 rot="1829326">
            <a:off x="2573304" y="3701914"/>
            <a:ext cx="875825" cy="307777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 algn="ctr" eaLnBrk="1" hangingPunct="1">
              <a:spcBef>
                <a:spcPct val="200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it-IT" altLang="it-IT" sz="1400" dirty="0">
                <a:solidFill>
                  <a:srgbClr val="FF0000"/>
                </a:solidFill>
                <a:latin typeface="+mj-lt"/>
              </a:rPr>
              <a:t>Calore</a:t>
            </a: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7836462" y="2728036"/>
            <a:ext cx="1272042" cy="400110"/>
          </a:xfrm>
          <a:prstGeom prst="rect">
            <a:avLst/>
          </a:prstGeom>
          <a:noFill/>
          <a:ln>
            <a:noFill/>
          </a:ln>
          <a:effectLst>
            <a:outerShdw dist="254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altLang="it-IT" sz="2000" baseline="-1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ambiente</a:t>
            </a:r>
            <a:endParaRPr lang="it-IT" alt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467544" y="2780928"/>
            <a:ext cx="2341545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it-IT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Il risparmio energetico</a:t>
            </a:r>
            <a:br>
              <a:rPr lang="it-IT" altLang="it-IT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</a:br>
            <a:r>
              <a:rPr lang="it-IT" altLang="it-IT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complessivo</a:t>
            </a:r>
            <a:br>
              <a:rPr lang="it-IT" altLang="it-IT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</a:br>
            <a:r>
              <a:rPr lang="it-IT" altLang="it-IT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dovuto </a:t>
            </a:r>
            <a:r>
              <a:rPr lang="it-IT" altLang="it-IT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al solo</a:t>
            </a:r>
            <a:br>
              <a:rPr lang="it-IT" altLang="it-IT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</a:br>
            <a:r>
              <a:rPr lang="it-IT" altLang="it-IT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isolamento della</a:t>
            </a:r>
            <a:br>
              <a:rPr lang="it-IT" altLang="it-IT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</a:br>
            <a:r>
              <a:rPr lang="it-IT" altLang="it-IT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roccia è circa</a:t>
            </a:r>
            <a:br>
              <a:rPr lang="it-IT" altLang="it-IT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</a:br>
            <a:r>
              <a:rPr lang="it-IT" altLang="it-IT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il 45% rispetto</a:t>
            </a:r>
            <a:br>
              <a:rPr lang="it-IT" altLang="it-IT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</a:br>
            <a:r>
              <a:rPr lang="it-IT" altLang="it-IT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ad un magazzino</a:t>
            </a:r>
            <a:br>
              <a:rPr lang="it-IT" altLang="it-IT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</a:br>
            <a:r>
              <a:rPr lang="it-IT" altLang="it-IT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tradizionale</a:t>
            </a:r>
            <a:br>
              <a:rPr lang="it-IT" altLang="it-IT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</a:br>
            <a:r>
              <a:rPr lang="it-IT" altLang="it-IT" sz="2000" dirty="0" smtClean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«fuori terra»</a:t>
            </a:r>
            <a:endParaRPr lang="it-IT" altLang="it-IT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 rot="9403955">
            <a:off x="7299835" y="4447113"/>
            <a:ext cx="8457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rot="9403955">
            <a:off x="8104517" y="4089213"/>
            <a:ext cx="8457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 rot="1106446">
            <a:off x="5200296" y="4913315"/>
            <a:ext cx="8457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rot="1106446">
            <a:off x="4229756" y="4594504"/>
            <a:ext cx="8457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00"/>
          </a:p>
        </p:txBody>
      </p:sp>
      <p:sp>
        <p:nvSpPr>
          <p:cNvPr id="36" name="Line 26"/>
          <p:cNvSpPr>
            <a:spLocks noChangeShapeType="1"/>
          </p:cNvSpPr>
          <p:nvPr/>
        </p:nvSpPr>
        <p:spPr bwMode="auto">
          <a:xfrm rot="1106446">
            <a:off x="3276760" y="4268704"/>
            <a:ext cx="8457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3140068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5" name="Text Box 4"/>
          <p:cNvSpPr txBox="1">
            <a:spLocks noChangeArrowheads="1"/>
          </p:cNvSpPr>
          <p:nvPr/>
        </p:nvSpPr>
        <p:spPr bwMode="auto">
          <a:xfrm>
            <a:off x="323278" y="954594"/>
            <a:ext cx="83771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it-IT" sz="2000" dirty="0" smtClean="0"/>
              <a:t>Il sistema di </a:t>
            </a:r>
            <a:r>
              <a:rPr lang="it-IT" altLang="it-IT" sz="2000" dirty="0"/>
              <a:t>condensazione </a:t>
            </a:r>
            <a:r>
              <a:rPr lang="it-IT" altLang="it-IT" sz="2000" dirty="0" smtClean="0"/>
              <a:t>ad </a:t>
            </a:r>
            <a:r>
              <a:rPr lang="it-IT" altLang="it-IT" sz="2000" dirty="0"/>
              <a:t>acqua dei gruppi </a:t>
            </a:r>
            <a:r>
              <a:rPr lang="it-IT" altLang="it-IT" sz="2000" dirty="0" smtClean="0"/>
              <a:t>frigoriferi aumenta </a:t>
            </a:r>
            <a:r>
              <a:rPr lang="it-IT" altLang="it-IT" sz="2000" dirty="0" smtClean="0">
                <a:latin typeface="+mj-lt"/>
              </a:rPr>
              <a:t>ulteriormente l’efficienza </a:t>
            </a:r>
            <a:r>
              <a:rPr lang="it-IT" altLang="it-IT" sz="2000" dirty="0" smtClean="0">
                <a:latin typeface="+mj-lt"/>
              </a:rPr>
              <a:t>del </a:t>
            </a:r>
            <a:r>
              <a:rPr lang="it-IT" altLang="it-IT" sz="2000" dirty="0" smtClean="0">
                <a:latin typeface="+mj-lt"/>
              </a:rPr>
              <a:t>25% e porta </a:t>
            </a:r>
            <a:r>
              <a:rPr lang="it-IT" altLang="it-IT" sz="2000" dirty="0" smtClean="0">
                <a:latin typeface="+mj-lt"/>
              </a:rPr>
              <a:t>ad una </a:t>
            </a:r>
            <a:r>
              <a:rPr lang="it-IT" altLang="it-IT" sz="2000" dirty="0" smtClean="0">
                <a:solidFill>
                  <a:srgbClr val="FF0000"/>
                </a:solidFill>
                <a:latin typeface="+mj-lt"/>
              </a:rPr>
              <a:t>riduzione </a:t>
            </a:r>
            <a:r>
              <a:rPr lang="it-IT" altLang="it-IT" sz="2000" dirty="0">
                <a:solidFill>
                  <a:srgbClr val="FF0000"/>
                </a:solidFill>
                <a:latin typeface="+mj-lt"/>
              </a:rPr>
              <a:t>dei </a:t>
            </a:r>
            <a:r>
              <a:rPr lang="it-IT" altLang="it-IT" sz="2000" dirty="0" smtClean="0">
                <a:solidFill>
                  <a:srgbClr val="FF0000"/>
                </a:solidFill>
                <a:latin typeface="+mj-lt"/>
              </a:rPr>
              <a:t>consumi complessivi </a:t>
            </a:r>
            <a:r>
              <a:rPr lang="it-IT" altLang="it-IT" sz="2000" dirty="0" smtClean="0">
                <a:solidFill>
                  <a:srgbClr val="FF0000"/>
                </a:solidFill>
              </a:rPr>
              <a:t>superiore </a:t>
            </a:r>
            <a:r>
              <a:rPr lang="it-IT" altLang="it-IT" sz="2000" dirty="0">
                <a:solidFill>
                  <a:srgbClr val="FF0000"/>
                </a:solidFill>
              </a:rPr>
              <a:t>al 50</a:t>
            </a:r>
            <a:r>
              <a:rPr lang="it-IT" altLang="it-IT" sz="2000" dirty="0" smtClean="0">
                <a:solidFill>
                  <a:srgbClr val="FF0000"/>
                </a:solidFill>
              </a:rPr>
              <a:t>%</a:t>
            </a:r>
            <a:endParaRPr lang="it-IT" altLang="it-IT" sz="2000" dirty="0" smtClean="0">
              <a:solidFill>
                <a:srgbClr val="FF0000"/>
              </a:solidFill>
              <a:latin typeface="+mj-lt"/>
              <a:sym typeface="Symbol" panose="05050102010706020507" pitchFamily="18" charset="2"/>
            </a:endParaRPr>
          </a:p>
        </p:txBody>
      </p:sp>
      <p:sp>
        <p:nvSpPr>
          <p:cNvPr id="67606" name="Text Box 4"/>
          <p:cNvSpPr txBox="1">
            <a:spLocks noChangeArrowheads="1"/>
          </p:cNvSpPr>
          <p:nvPr/>
        </p:nvSpPr>
        <p:spPr bwMode="auto">
          <a:xfrm>
            <a:off x="611188" y="115888"/>
            <a:ext cx="8424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it-IT" altLang="it-IT" sz="2200" b="1" dirty="0">
                <a:latin typeface="Trebuchet MS" panose="020B0603020202020204" pitchFamily="34" charset="0"/>
              </a:rPr>
              <a:t>Consumi energetici con magazzino</a:t>
            </a:r>
            <a:r>
              <a:rPr lang="it-IT" altLang="it-IT" sz="2200" b="1" dirty="0" smtClean="0">
                <a:latin typeface="Trebuchet MS" panose="020B0603020202020204" pitchFamily="34" charset="0"/>
              </a:rPr>
              <a:t> «ipogeo»</a:t>
            </a:r>
            <a:endParaRPr lang="it-IT" altLang="it-IT" sz="2200" b="1" dirty="0">
              <a:latin typeface="Trebuchet MS" panose="020B0603020202020204" pitchFamily="34" charset="0"/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 rotWithShape="1">
          <a:blip r:embed="rId2" cstate="print"/>
          <a:srcRect l="5820" t="2853" r="2117" b="4434"/>
          <a:stretch/>
        </p:blipFill>
        <p:spPr>
          <a:xfrm>
            <a:off x="323278" y="2780928"/>
            <a:ext cx="5376993" cy="3045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397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16832"/>
            <a:ext cx="4559467" cy="3039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397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9333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611188" y="115888"/>
            <a:ext cx="8424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it-IT" altLang="it-IT" sz="2200" b="1" dirty="0" smtClean="0">
                <a:latin typeface="Trebuchet MS" panose="020B0603020202020204" pitchFamily="34" charset="0"/>
              </a:rPr>
              <a:t>Progetto di ricerca</a:t>
            </a:r>
            <a:endParaRPr lang="it-IT" altLang="it-IT" sz="2200" b="1" dirty="0">
              <a:latin typeface="Trebuchet MS" panose="020B0603020202020204" pitchFamily="34" charset="0"/>
            </a:endParaRPr>
          </a:p>
        </p:txBody>
      </p:sp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9" t="31926" r="16151" b="19069"/>
          <a:stretch>
            <a:fillRect/>
          </a:stretch>
        </p:blipFill>
        <p:spPr bwMode="auto">
          <a:xfrm>
            <a:off x="864156" y="2348880"/>
            <a:ext cx="738025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397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289" y="920914"/>
            <a:ext cx="83051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it-IT" sz="2000" dirty="0" smtClean="0">
                <a:latin typeface="+mj-lt"/>
              </a:rPr>
              <a:t>Il comportamento termico della roccia è </a:t>
            </a:r>
            <a:r>
              <a:rPr lang="it-IT" altLang="it-IT" sz="2000" dirty="0">
                <a:latin typeface="+mj-lt"/>
              </a:rPr>
              <a:t>stato </a:t>
            </a:r>
            <a:r>
              <a:rPr lang="it-IT" altLang="it-IT" sz="2000" dirty="0" smtClean="0">
                <a:latin typeface="+mj-lt"/>
              </a:rPr>
              <a:t>s</a:t>
            </a:r>
            <a:r>
              <a:rPr lang="it-IT" altLang="it-IT" sz="2000" dirty="0" smtClean="0">
                <a:latin typeface="+mj-lt"/>
              </a:rPr>
              <a:t>tudiato sia in maniera analitica (in </a:t>
            </a:r>
            <a:r>
              <a:rPr lang="it-IT" altLang="it-IT" sz="2000" dirty="0" smtClean="0">
                <a:latin typeface="+mj-lt"/>
              </a:rPr>
              <a:t>collaborazione </a:t>
            </a:r>
            <a:r>
              <a:rPr lang="it-IT" altLang="it-IT" sz="2000" dirty="0">
                <a:latin typeface="+mj-lt"/>
              </a:rPr>
              <a:t>con </a:t>
            </a:r>
            <a:r>
              <a:rPr lang="it-IT" altLang="it-IT" sz="2000" dirty="0" smtClean="0">
                <a:latin typeface="+mj-lt"/>
              </a:rPr>
              <a:t>l’Università </a:t>
            </a:r>
            <a:r>
              <a:rPr lang="it-IT" altLang="it-IT" sz="2000" dirty="0">
                <a:latin typeface="+mj-lt"/>
              </a:rPr>
              <a:t>di </a:t>
            </a:r>
            <a:r>
              <a:rPr lang="en-GB" altLang="nb-NO" sz="2000" dirty="0" smtClean="0">
                <a:latin typeface="+mj-lt"/>
              </a:rPr>
              <a:t>Trondheim, </a:t>
            </a:r>
            <a:r>
              <a:rPr lang="en-GB" altLang="nb-NO" sz="2000" dirty="0" err="1" smtClean="0">
                <a:latin typeface="+mj-lt"/>
              </a:rPr>
              <a:t>Norvegia</a:t>
            </a:r>
            <a:r>
              <a:rPr lang="en-GB" altLang="nb-NO" sz="2000" dirty="0" smtClean="0">
                <a:latin typeface="+mj-lt"/>
              </a:rPr>
              <a:t>) </a:t>
            </a:r>
            <a:r>
              <a:rPr lang="en-GB" altLang="nb-NO" sz="2000" dirty="0" err="1" smtClean="0">
                <a:latin typeface="+mj-lt"/>
              </a:rPr>
              <a:t>sia</a:t>
            </a:r>
            <a:r>
              <a:rPr lang="en-GB" altLang="nb-NO" sz="2000" dirty="0" smtClean="0">
                <a:latin typeface="+mj-lt"/>
              </a:rPr>
              <a:t> </a:t>
            </a:r>
            <a:r>
              <a:rPr lang="en-GB" altLang="nb-NO" sz="2000" dirty="0" err="1" smtClean="0">
                <a:latin typeface="+mj-lt"/>
              </a:rPr>
              <a:t>sperimentalmente</a:t>
            </a:r>
            <a:r>
              <a:rPr lang="en-GB" altLang="nb-NO" sz="2000" dirty="0" smtClean="0">
                <a:latin typeface="+mj-lt"/>
              </a:rPr>
              <a:t> con un </a:t>
            </a:r>
            <a:r>
              <a:rPr lang="it-IT" altLang="nb-NO" sz="2000" dirty="0" smtClean="0">
                <a:latin typeface="+mj-lt"/>
              </a:rPr>
              <a:t>monitoraggio continuo mediante sonde di temperatura installate a diverse profondità</a:t>
            </a:r>
            <a:endParaRPr lang="it-IT" altLang="it-IT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5314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6" r="24363" b="13400"/>
          <a:stretch/>
        </p:blipFill>
        <p:spPr>
          <a:xfrm>
            <a:off x="321071" y="1005063"/>
            <a:ext cx="2233986" cy="2336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397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7605" name="Text Box 4"/>
          <p:cNvSpPr txBox="1">
            <a:spLocks noChangeArrowheads="1"/>
          </p:cNvSpPr>
          <p:nvPr/>
        </p:nvSpPr>
        <p:spPr bwMode="auto">
          <a:xfrm>
            <a:off x="3131839" y="920914"/>
            <a:ext cx="55685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it-IT" sz="2000" dirty="0" smtClean="0">
                <a:latin typeface="+mj-lt"/>
              </a:rPr>
              <a:t>Definizione di nuove procedure operative di sicurezza per antincendio e luoghi di lavoro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r="28738" b="25850"/>
          <a:stretch/>
        </p:blipFill>
        <p:spPr>
          <a:xfrm>
            <a:off x="2915816" y="1972112"/>
            <a:ext cx="2592288" cy="3436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397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 t="4511" b="7258"/>
          <a:stretch/>
        </p:blipFill>
        <p:spPr>
          <a:xfrm>
            <a:off x="403027" y="3602671"/>
            <a:ext cx="2728813" cy="2163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397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11188" y="115888"/>
            <a:ext cx="8424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it-IT" altLang="it-IT" sz="2200" b="1" dirty="0" smtClean="0">
                <a:latin typeface="Trebuchet MS" panose="020B0603020202020204" pitchFamily="34" charset="0"/>
              </a:rPr>
              <a:t>Sicurezza in ambiente ipogeo</a:t>
            </a:r>
            <a:endParaRPr lang="it-IT" altLang="it-IT" sz="2200" b="1" dirty="0">
              <a:latin typeface="Trebuchet MS" panose="020B0603020202020204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5940152" y="1844824"/>
            <a:ext cx="295232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+mj-lt"/>
              </a:rPr>
              <a:t>Il rischio di un eventuale incendio internamente alle gallerie è stato analizzato con:</a:t>
            </a:r>
          </a:p>
          <a:p>
            <a:pPr marL="285750" indent="-1984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simulazione fluidodinamiche dello scenario peggiore</a:t>
            </a:r>
          </a:p>
          <a:p>
            <a:pPr marL="285750" indent="-1984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+mj-lt"/>
              </a:rPr>
              <a:t>prove sperimentali </a:t>
            </a:r>
            <a:r>
              <a:rPr lang="it-IT" sz="2000" dirty="0">
                <a:latin typeface="+mj-lt"/>
              </a:rPr>
              <a:t>per validare le simulazioni agli elementi </a:t>
            </a:r>
            <a:r>
              <a:rPr lang="it-IT" sz="2000" dirty="0" smtClean="0">
                <a:latin typeface="+mj-lt"/>
              </a:rPr>
              <a:t>finiti</a:t>
            </a:r>
            <a:endParaRPr lang="it-IT" sz="20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4328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004535"/>
            <a:ext cx="8351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Trebuchet MS" panose="020B0603020202020204" pitchFamily="34" charset="0"/>
              </a:rPr>
              <a:t>Per </a:t>
            </a:r>
            <a:r>
              <a:rPr lang="it-IT" dirty="0">
                <a:latin typeface="Trebuchet MS" panose="020B0603020202020204" pitchFamily="34" charset="0"/>
              </a:rPr>
              <a:t>la valutazione del rischio </a:t>
            </a:r>
            <a:r>
              <a:rPr lang="it-IT" dirty="0" smtClean="0">
                <a:latin typeface="Trebuchet MS" panose="020B0603020202020204" pitchFamily="34" charset="0"/>
              </a:rPr>
              <a:t>incendio è </a:t>
            </a:r>
            <a:r>
              <a:rPr lang="it-IT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stato adottato l’approccio ingegneristico con v</a:t>
            </a:r>
            <a:r>
              <a:rPr lang="it-IT" dirty="0" smtClean="0">
                <a:latin typeface="Trebuchet MS" panose="020B0603020202020204" pitchFamily="34" charset="0"/>
              </a:rPr>
              <a:t>alutazione </a:t>
            </a:r>
            <a:r>
              <a:rPr lang="it-IT" dirty="0">
                <a:latin typeface="Trebuchet MS" panose="020B0603020202020204" pitchFamily="34" charset="0"/>
              </a:rPr>
              <a:t>dei tempi di rilevazione, di attivazione allarme, di </a:t>
            </a:r>
            <a:r>
              <a:rPr lang="it-IT" dirty="0" err="1" smtClean="0">
                <a:latin typeface="Trebuchet MS" panose="020B0603020202020204" pitchFamily="34" charset="0"/>
              </a:rPr>
              <a:t>pre</a:t>
            </a:r>
            <a:r>
              <a:rPr lang="it-IT" dirty="0" smtClean="0">
                <a:latin typeface="Trebuchet MS" panose="020B0603020202020204" pitchFamily="34" charset="0"/>
              </a:rPr>
              <a:t>-movimento </a:t>
            </a:r>
            <a:r>
              <a:rPr lang="it-IT" dirty="0">
                <a:latin typeface="Trebuchet MS" panose="020B0603020202020204" pitchFamily="34" charset="0"/>
              </a:rPr>
              <a:t>e </a:t>
            </a:r>
            <a:r>
              <a:rPr lang="it-IT" dirty="0" smtClean="0">
                <a:latin typeface="Trebuchet MS" panose="020B0603020202020204" pitchFamily="34" charset="0"/>
              </a:rPr>
              <a:t>percorrenza </a:t>
            </a:r>
            <a:r>
              <a:rPr lang="it-IT" dirty="0">
                <a:latin typeface="Trebuchet MS" panose="020B0603020202020204" pitchFamily="34" charset="0"/>
              </a:rPr>
              <a:t>delle vie di fuga per vari scenari </a:t>
            </a:r>
          </a:p>
          <a:p>
            <a:endParaRPr lang="it-IT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672" y="3284984"/>
            <a:ext cx="399644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397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Rettangolo 12"/>
          <p:cNvSpPr/>
          <p:nvPr/>
        </p:nvSpPr>
        <p:spPr>
          <a:xfrm>
            <a:off x="4447194" y="2084386"/>
            <a:ext cx="3077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Impianti di segnalazione  e spegnimento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11188" y="115888"/>
            <a:ext cx="8424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it-IT" altLang="it-IT" sz="2200" b="1" dirty="0" smtClean="0">
                <a:latin typeface="Trebuchet MS" panose="020B0603020202020204" pitchFamily="34" charset="0"/>
              </a:rPr>
              <a:t>Sicurezza in ambiente ipogeo</a:t>
            </a:r>
            <a:endParaRPr lang="it-IT" altLang="it-IT" sz="2200" b="1" dirty="0">
              <a:latin typeface="Trebuchet MS" panose="020B0603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1" t="9701" b="1"/>
          <a:stretch/>
        </p:blipFill>
        <p:spPr bwMode="auto">
          <a:xfrm>
            <a:off x="467544" y="2097243"/>
            <a:ext cx="3826187" cy="2627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397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Rettangolo 14"/>
          <p:cNvSpPr/>
          <p:nvPr/>
        </p:nvSpPr>
        <p:spPr>
          <a:xfrm>
            <a:off x="395536" y="4748951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it-IT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it-IT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Impianto di evacuazione fumo e calore verificati con analisi agli elementi finiti</a:t>
            </a:r>
          </a:p>
          <a:p>
            <a:pPr algn="r"/>
            <a:r>
              <a:rPr lang="it-IT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(espulsione di 50.000 m</a:t>
            </a:r>
            <a:r>
              <a:rPr lang="it-IT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3</a:t>
            </a:r>
            <a:r>
              <a:rPr lang="it-IT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/h)</a:t>
            </a:r>
          </a:p>
        </p:txBody>
      </p:sp>
    </p:spTree>
    <p:extLst>
      <p:ext uri="{BB962C8B-B14F-4D97-AF65-F5344CB8AC3E}">
        <p14:creationId xmlns:p14="http://schemas.microsoft.com/office/powerpoint/2010/main" val="1574796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622928" y="3841011"/>
            <a:ext cx="326955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dirty="0" smtClean="0">
                <a:solidFill>
                  <a:schemeClr val="tx1"/>
                </a:solidFill>
                <a:latin typeface="+mj-lt"/>
              </a:rPr>
              <a:t>Dall’esterno si possono monitorare le persone all’interno del magazzino</a:t>
            </a:r>
          </a:p>
          <a:p>
            <a:pPr>
              <a:spcBef>
                <a:spcPts val="600"/>
              </a:spcBef>
            </a:pPr>
            <a:r>
              <a:rPr lang="it-IT" dirty="0" smtClean="0">
                <a:solidFill>
                  <a:schemeClr val="tx1"/>
                </a:solidFill>
                <a:latin typeface="+mj-lt"/>
              </a:rPr>
              <a:t>Nei magazzini è installato un sistema di telecamere a colori ad alta definizione per il controllo visivo dell’interno</a:t>
            </a:r>
            <a:endParaRPr lang="it-IT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79512" y="976660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+mj-lt"/>
              </a:rPr>
              <a:t>Sistema di controlli accessi con doppia tecnologia: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  <a:latin typeface="+mj-lt"/>
              </a:rPr>
              <a:t>trasponder per monitorare 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gli spostamenti 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ed 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aprire i 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varchi 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carrabili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  <a:latin typeface="+mj-lt"/>
              </a:rPr>
              <a:t>RFID per 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aprire le porte pedonali, locali tecnici e prelevare chiavi dalle bacheche</a:t>
            </a:r>
          </a:p>
          <a:p>
            <a:endParaRPr lang="it-IT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11188" y="115888"/>
            <a:ext cx="8424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it-IT" altLang="it-IT" sz="2200" b="1" dirty="0" smtClean="0">
                <a:latin typeface="Trebuchet MS" panose="020B0603020202020204" pitchFamily="34" charset="0"/>
              </a:rPr>
              <a:t>Gestione del personale e degli accessi</a:t>
            </a:r>
            <a:endParaRPr lang="it-IT" altLang="it-IT" sz="2200" b="1" dirty="0">
              <a:latin typeface="Trebuchet MS" panose="020B0603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1" t="13624" r="19659" b="32954"/>
          <a:stretch/>
        </p:blipFill>
        <p:spPr>
          <a:xfrm>
            <a:off x="5670799" y="1844824"/>
            <a:ext cx="3255167" cy="1828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397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"/>
          <p:cNvPicPr>
            <a:picLocks noChangeAspect="1"/>
          </p:cNvPicPr>
          <p:nvPr/>
        </p:nvPicPr>
        <p:blipFill rotWithShape="1">
          <a:blip r:embed="rId4" cstate="print"/>
          <a:srcRect l="2122" t="3816" r="7385" b="5535"/>
          <a:stretch/>
        </p:blipFill>
        <p:spPr bwMode="auto">
          <a:xfrm>
            <a:off x="251520" y="3068960"/>
            <a:ext cx="498444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397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12812"/>
            <a:ext cx="2160240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397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192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5823</TotalTime>
  <Words>716</Words>
  <Application>Microsoft Office PowerPoint</Application>
  <PresentationFormat>Presentazione su schermo (4:3)</PresentationFormat>
  <Paragraphs>91</Paragraphs>
  <Slides>13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Calibri</vt:lpstr>
      <vt:lpstr>Monotype Sorts</vt:lpstr>
      <vt:lpstr>Symbol</vt:lpstr>
      <vt:lpstr>Trebuchet MS</vt:lpstr>
      <vt:lpstr>Verdana</vt:lpstr>
      <vt:lpstr>Struttura predefinita</vt:lpstr>
      <vt:lpstr>Fotografia di Photo Editor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ADV ACTIVA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Marco</dc:creator>
  <cp:lastModifiedBy>Maurizio</cp:lastModifiedBy>
  <cp:revision>307</cp:revision>
  <dcterms:created xsi:type="dcterms:W3CDTF">2010-04-20T12:55:06Z</dcterms:created>
  <dcterms:modified xsi:type="dcterms:W3CDTF">2016-12-11T16:05:29Z</dcterms:modified>
</cp:coreProperties>
</file>